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TO CASTRO" initials="RC" lastIdx="1" clrIdx="0">
    <p:extLst>
      <p:ext uri="{19B8F6BF-5375-455C-9EA6-DF929625EA0E}">
        <p15:presenceInfo xmlns:p15="http://schemas.microsoft.com/office/powerpoint/2012/main" userId="S::uni371998@studium.unict.it::8f0164c0-eede-41db-be99-58a5009399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73075-59DE-6346-8FBA-FD127D0971D8}" v="149" dt="2021-03-27T11:22:28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934"/>
  </p:normalViewPr>
  <p:slideViewPr>
    <p:cSldViewPr snapToGrid="0" snapToObjects="1">
      <p:cViewPr>
        <p:scale>
          <a:sx n="100" d="100"/>
          <a:sy n="100" d="100"/>
        </p:scale>
        <p:origin x="46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O CASTRO" userId="8f0164c0-eede-41db-be99-58a500939970" providerId="ADAL" clId="{1C573075-59DE-6346-8FBA-FD127D0971D8}"/>
    <pc:docChg chg="undo custSel addSld delSld modSld sldOrd">
      <pc:chgData name="RENATO CASTRO" userId="8f0164c0-eede-41db-be99-58a500939970" providerId="ADAL" clId="{1C573075-59DE-6346-8FBA-FD127D0971D8}" dt="2021-03-27T11:22:38.127" v="2573" actId="1076"/>
      <pc:docMkLst>
        <pc:docMk/>
      </pc:docMkLst>
      <pc:sldChg chg="addSp delSp modSp del mod">
        <pc:chgData name="RENATO CASTRO" userId="8f0164c0-eede-41db-be99-58a500939970" providerId="ADAL" clId="{1C573075-59DE-6346-8FBA-FD127D0971D8}" dt="2021-03-26T12:18:43.424" v="4" actId="2696"/>
        <pc:sldMkLst>
          <pc:docMk/>
          <pc:sldMk cId="229611650" sldId="258"/>
        </pc:sldMkLst>
        <pc:spChg chg="mod">
          <ac:chgData name="RENATO CASTRO" userId="8f0164c0-eede-41db-be99-58a500939970" providerId="ADAL" clId="{1C573075-59DE-6346-8FBA-FD127D0971D8}" dt="2021-03-26T12:18:36.937" v="3" actId="1076"/>
          <ac:spMkLst>
            <pc:docMk/>
            <pc:sldMk cId="229611650" sldId="258"/>
            <ac:spMk id="2" creationId="{92B0BD2E-E858-584A-B231-8B72029B77EC}"/>
          </ac:spMkLst>
        </pc:spChg>
        <pc:spChg chg="del">
          <ac:chgData name="RENATO CASTRO" userId="8f0164c0-eede-41db-be99-58a500939970" providerId="ADAL" clId="{1C573075-59DE-6346-8FBA-FD127D0971D8}" dt="2021-03-26T12:18:20.399" v="0" actId="26606"/>
          <ac:spMkLst>
            <pc:docMk/>
            <pc:sldMk cId="229611650" sldId="258"/>
            <ac:spMk id="78" creationId="{693B9BB4-93D5-4ECE-B756-18E59A4453A2}"/>
          </ac:spMkLst>
        </pc:spChg>
        <pc:grpChg chg="del">
          <ac:chgData name="RENATO CASTRO" userId="8f0164c0-eede-41db-be99-58a500939970" providerId="ADAL" clId="{1C573075-59DE-6346-8FBA-FD127D0971D8}" dt="2021-03-26T12:18:20.399" v="0" actId="26606"/>
          <ac:grpSpMkLst>
            <pc:docMk/>
            <pc:sldMk cId="229611650" sldId="258"/>
            <ac:grpSpMk id="22" creationId="{F810FE48-5F0C-4E97-BD7F-FDE128D85371}"/>
          </ac:grpSpMkLst>
        </pc:grpChg>
        <pc:grpChg chg="add">
          <ac:chgData name="RENATO CASTRO" userId="8f0164c0-eede-41db-be99-58a500939970" providerId="ADAL" clId="{1C573075-59DE-6346-8FBA-FD127D0971D8}" dt="2021-03-26T12:18:20.399" v="0" actId="26606"/>
          <ac:grpSpMkLst>
            <pc:docMk/>
            <pc:sldMk cId="229611650" sldId="258"/>
            <ac:grpSpMk id="85" creationId="{F810FE48-5F0C-4E97-BD7F-FDE128D85371}"/>
          </ac:grpSpMkLst>
        </pc:grpChg>
        <pc:picChg chg="del mod">
          <ac:chgData name="RENATO CASTRO" userId="8f0164c0-eede-41db-be99-58a500939970" providerId="ADAL" clId="{1C573075-59DE-6346-8FBA-FD127D0971D8}" dt="2021-03-26T12:18:32.827" v="2" actId="21"/>
          <ac:picMkLst>
            <pc:docMk/>
            <pc:sldMk cId="229611650" sldId="258"/>
            <ac:picMk id="5" creationId="{924F2755-4EA1-1043-8BE7-5101B6D6E9D9}"/>
          </ac:picMkLst>
        </pc:picChg>
        <pc:picChg chg="del mod ord">
          <ac:chgData name="RENATO CASTRO" userId="8f0164c0-eede-41db-be99-58a500939970" providerId="ADAL" clId="{1C573075-59DE-6346-8FBA-FD127D0971D8}" dt="2021-03-26T12:18:32.827" v="2" actId="21"/>
          <ac:picMkLst>
            <pc:docMk/>
            <pc:sldMk cId="229611650" sldId="258"/>
            <ac:picMk id="12" creationId="{E36ADE90-5B92-ED44-8DE3-2A716929328B}"/>
          </ac:picMkLst>
        </pc:picChg>
        <pc:picChg chg="del mod">
          <ac:chgData name="RENATO CASTRO" userId="8f0164c0-eede-41db-be99-58a500939970" providerId="ADAL" clId="{1C573075-59DE-6346-8FBA-FD127D0971D8}" dt="2021-03-26T12:18:32.827" v="2" actId="21"/>
          <ac:picMkLst>
            <pc:docMk/>
            <pc:sldMk cId="229611650" sldId="258"/>
            <ac:picMk id="15" creationId="{E2CD5820-B29B-9740-8C65-F56DC8CD2D16}"/>
          </ac:picMkLst>
        </pc:picChg>
        <pc:picChg chg="del">
          <ac:chgData name="RENATO CASTRO" userId="8f0164c0-eede-41db-be99-58a500939970" providerId="ADAL" clId="{1C573075-59DE-6346-8FBA-FD127D0971D8}" dt="2021-03-26T12:18:20.399" v="0" actId="26606"/>
          <ac:picMkLst>
            <pc:docMk/>
            <pc:sldMk cId="229611650" sldId="258"/>
            <ac:picMk id="20" creationId="{5BD33659-8797-414B-BBDC-24F942329570}"/>
          </ac:picMkLst>
        </pc:picChg>
        <pc:picChg chg="add">
          <ac:chgData name="RENATO CASTRO" userId="8f0164c0-eede-41db-be99-58a500939970" providerId="ADAL" clId="{1C573075-59DE-6346-8FBA-FD127D0971D8}" dt="2021-03-26T12:18:20.399" v="0" actId="26606"/>
          <ac:picMkLst>
            <pc:docMk/>
            <pc:sldMk cId="229611650" sldId="258"/>
            <ac:picMk id="83" creationId="{5BD33659-8797-414B-BBDC-24F942329570}"/>
          </ac:picMkLst>
        </pc:picChg>
      </pc:sldChg>
      <pc:sldChg chg="addSp delSp modSp new mod setBg">
        <pc:chgData name="RENATO CASTRO" userId="8f0164c0-eede-41db-be99-58a500939970" providerId="ADAL" clId="{1C573075-59DE-6346-8FBA-FD127D0971D8}" dt="2021-03-26T23:12:06.940" v="149" actId="1076"/>
        <pc:sldMkLst>
          <pc:docMk/>
          <pc:sldMk cId="1396657066" sldId="258"/>
        </pc:sldMkLst>
        <pc:spChg chg="mod">
          <ac:chgData name="RENATO CASTRO" userId="8f0164c0-eede-41db-be99-58a500939970" providerId="ADAL" clId="{1C573075-59DE-6346-8FBA-FD127D0971D8}" dt="2021-03-26T12:19:48.719" v="65" actId="27636"/>
          <ac:spMkLst>
            <pc:docMk/>
            <pc:sldMk cId="1396657066" sldId="258"/>
            <ac:spMk id="2" creationId="{E3179092-4CDF-0B46-916A-A55E85679C49}"/>
          </ac:spMkLst>
        </pc:spChg>
        <pc:spChg chg="del">
          <ac:chgData name="RENATO CASTRO" userId="8f0164c0-eede-41db-be99-58a500939970" providerId="ADAL" clId="{1C573075-59DE-6346-8FBA-FD127D0971D8}" dt="2021-03-26T12:19:03.714" v="58" actId="21"/>
          <ac:spMkLst>
            <pc:docMk/>
            <pc:sldMk cId="1396657066" sldId="258"/>
            <ac:spMk id="3" creationId="{8C878ECD-8494-E94A-BEB4-F34C01280A62}"/>
          </ac:spMkLst>
        </pc:spChg>
        <pc:grpChg chg="add">
          <ac:chgData name="RENATO CASTRO" userId="8f0164c0-eede-41db-be99-58a500939970" providerId="ADAL" clId="{1C573075-59DE-6346-8FBA-FD127D0971D8}" dt="2021-03-26T12:19:37.557" v="61" actId="26606"/>
          <ac:grpSpMkLst>
            <pc:docMk/>
            <pc:sldMk cId="1396657066" sldId="258"/>
            <ac:grpSpMk id="12" creationId="{AB86F577-8905-4B21-8AF3-C1BB3433775D}"/>
          </ac:grpSpMkLst>
        </pc:grpChg>
        <pc:picChg chg="add mod">
          <ac:chgData name="RENATO CASTRO" userId="8f0164c0-eede-41db-be99-58a500939970" providerId="ADAL" clId="{1C573075-59DE-6346-8FBA-FD127D0971D8}" dt="2021-03-26T23:12:06.940" v="149" actId="1076"/>
          <ac:picMkLst>
            <pc:docMk/>
            <pc:sldMk cId="1396657066" sldId="258"/>
            <ac:picMk id="5" creationId="{55AB9BBC-B186-3F4C-84A1-615372552A72}"/>
          </ac:picMkLst>
        </pc:picChg>
        <pc:picChg chg="add">
          <ac:chgData name="RENATO CASTRO" userId="8f0164c0-eede-41db-be99-58a500939970" providerId="ADAL" clId="{1C573075-59DE-6346-8FBA-FD127D0971D8}" dt="2021-03-26T12:19:37.557" v="61" actId="26606"/>
          <ac:picMkLst>
            <pc:docMk/>
            <pc:sldMk cId="1396657066" sldId="258"/>
            <ac:picMk id="10" creationId="{678E285C-BE9E-45B7-A3EE-B9792DAE9917}"/>
          </ac:picMkLst>
        </pc:picChg>
      </pc:sldChg>
      <pc:sldChg chg="addSp delSp modSp new mod">
        <pc:chgData name="RENATO CASTRO" userId="8f0164c0-eede-41db-be99-58a500939970" providerId="ADAL" clId="{1C573075-59DE-6346-8FBA-FD127D0971D8}" dt="2021-03-27T11:22:38.127" v="2573" actId="1076"/>
        <pc:sldMkLst>
          <pc:docMk/>
          <pc:sldMk cId="3361864172" sldId="259"/>
        </pc:sldMkLst>
        <pc:spChg chg="mod">
          <ac:chgData name="RENATO CASTRO" userId="8f0164c0-eede-41db-be99-58a500939970" providerId="ADAL" clId="{1C573075-59DE-6346-8FBA-FD127D0971D8}" dt="2021-03-27T11:00:48.192" v="2469" actId="1076"/>
          <ac:spMkLst>
            <pc:docMk/>
            <pc:sldMk cId="3361864172" sldId="259"/>
            <ac:spMk id="2" creationId="{25A1EEF6-AA58-874A-B5C3-9C1F3886E53B}"/>
          </ac:spMkLst>
        </pc:spChg>
        <pc:spChg chg="del">
          <ac:chgData name="RENATO CASTRO" userId="8f0164c0-eede-41db-be99-58a500939970" providerId="ADAL" clId="{1C573075-59DE-6346-8FBA-FD127D0971D8}" dt="2021-03-26T12:21:40.086" v="76" actId="21"/>
          <ac:spMkLst>
            <pc:docMk/>
            <pc:sldMk cId="3361864172" sldId="259"/>
            <ac:spMk id="3" creationId="{1A9575DD-7C2A-8F43-B5B6-A845C3DDC01C}"/>
          </ac:spMkLst>
        </pc:spChg>
        <pc:spChg chg="add mod">
          <ac:chgData name="RENATO CASTRO" userId="8f0164c0-eede-41db-be99-58a500939970" providerId="ADAL" clId="{1C573075-59DE-6346-8FBA-FD127D0971D8}" dt="2021-03-27T07:10:13.397" v="165" actId="13822"/>
          <ac:spMkLst>
            <pc:docMk/>
            <pc:sldMk cId="3361864172" sldId="259"/>
            <ac:spMk id="3" creationId="{EC2DF35A-54C6-AA4C-B4D8-8BDA5652A522}"/>
          </ac:spMkLst>
        </pc:spChg>
        <pc:spChg chg="add mod">
          <ac:chgData name="RENATO CASTRO" userId="8f0164c0-eede-41db-be99-58a500939970" providerId="ADAL" clId="{1C573075-59DE-6346-8FBA-FD127D0971D8}" dt="2021-03-27T08:40:16.296" v="307" actId="14100"/>
          <ac:spMkLst>
            <pc:docMk/>
            <pc:sldMk cId="3361864172" sldId="259"/>
            <ac:spMk id="4" creationId="{F39AF76B-12C5-474C-814E-EFA7D785FA12}"/>
          </ac:spMkLst>
        </pc:spChg>
        <pc:spChg chg="add mod">
          <ac:chgData name="RENATO CASTRO" userId="8f0164c0-eede-41db-be99-58a500939970" providerId="ADAL" clId="{1C573075-59DE-6346-8FBA-FD127D0971D8}" dt="2021-03-27T08:30:11.618" v="205" actId="14100"/>
          <ac:spMkLst>
            <pc:docMk/>
            <pc:sldMk cId="3361864172" sldId="259"/>
            <ac:spMk id="10" creationId="{E6941613-4884-5742-8F30-77E6AA6A3DFE}"/>
          </ac:spMkLst>
        </pc:spChg>
        <pc:spChg chg="add mod">
          <ac:chgData name="RENATO CASTRO" userId="8f0164c0-eede-41db-be99-58a500939970" providerId="ADAL" clId="{1C573075-59DE-6346-8FBA-FD127D0971D8}" dt="2021-03-27T11:14:47.874" v="2523" actId="1076"/>
          <ac:spMkLst>
            <pc:docMk/>
            <pc:sldMk cId="3361864172" sldId="259"/>
            <ac:spMk id="14" creationId="{0EE1F704-1075-0547-8C54-001706433471}"/>
          </ac:spMkLst>
        </pc:spChg>
        <pc:spChg chg="add del mod">
          <ac:chgData name="RENATO CASTRO" userId="8f0164c0-eede-41db-be99-58a500939970" providerId="ADAL" clId="{1C573075-59DE-6346-8FBA-FD127D0971D8}" dt="2021-03-27T07:26:23.984" v="187" actId="21"/>
          <ac:spMkLst>
            <pc:docMk/>
            <pc:sldMk cId="3361864172" sldId="259"/>
            <ac:spMk id="16" creationId="{75EC61E9-CEFE-C542-9C81-1C2DFDFD7CEC}"/>
          </ac:spMkLst>
        </pc:spChg>
        <pc:spChg chg="add del mod">
          <ac:chgData name="RENATO CASTRO" userId="8f0164c0-eede-41db-be99-58a500939970" providerId="ADAL" clId="{1C573075-59DE-6346-8FBA-FD127D0971D8}" dt="2021-03-27T07:26:20.834" v="186" actId="21"/>
          <ac:spMkLst>
            <pc:docMk/>
            <pc:sldMk cId="3361864172" sldId="259"/>
            <ac:spMk id="17" creationId="{A2873183-2EF3-5F44-943B-820EC1B2A475}"/>
          </ac:spMkLst>
        </pc:spChg>
        <pc:spChg chg="add del mod">
          <ac:chgData name="RENATO CASTRO" userId="8f0164c0-eede-41db-be99-58a500939970" providerId="ADAL" clId="{1C573075-59DE-6346-8FBA-FD127D0971D8}" dt="2021-03-27T11:14:19.990" v="2520" actId="21"/>
          <ac:spMkLst>
            <pc:docMk/>
            <pc:sldMk cId="3361864172" sldId="259"/>
            <ac:spMk id="29" creationId="{50C455E3-B69A-D542-8BB0-A177F975E559}"/>
          </ac:spMkLst>
        </pc:spChg>
        <pc:spChg chg="add mod">
          <ac:chgData name="RENATO CASTRO" userId="8f0164c0-eede-41db-be99-58a500939970" providerId="ADAL" clId="{1C573075-59DE-6346-8FBA-FD127D0971D8}" dt="2021-03-27T11:00:38.341" v="2468" actId="207"/>
          <ac:spMkLst>
            <pc:docMk/>
            <pc:sldMk cId="3361864172" sldId="259"/>
            <ac:spMk id="31" creationId="{E9F7E023-3F33-D044-83DA-776CC5984FF7}"/>
          </ac:spMkLst>
        </pc:spChg>
        <pc:spChg chg="add mod">
          <ac:chgData name="RENATO CASTRO" userId="8f0164c0-eede-41db-be99-58a500939970" providerId="ADAL" clId="{1C573075-59DE-6346-8FBA-FD127D0971D8}" dt="2021-03-27T11:00:38.341" v="2468" actId="207"/>
          <ac:spMkLst>
            <pc:docMk/>
            <pc:sldMk cId="3361864172" sldId="259"/>
            <ac:spMk id="32" creationId="{30B03F9F-E1DC-5B44-8511-01FC6BB7067B}"/>
          </ac:spMkLst>
        </pc:spChg>
        <pc:spChg chg="add mod">
          <ac:chgData name="RENATO CASTRO" userId="8f0164c0-eede-41db-be99-58a500939970" providerId="ADAL" clId="{1C573075-59DE-6346-8FBA-FD127D0971D8}" dt="2021-03-27T11:00:38.341" v="2468" actId="207"/>
          <ac:spMkLst>
            <pc:docMk/>
            <pc:sldMk cId="3361864172" sldId="259"/>
            <ac:spMk id="33" creationId="{FA69D498-205C-7246-96BB-2A418DFF30EE}"/>
          </ac:spMkLst>
        </pc:spChg>
        <pc:spChg chg="add mod">
          <ac:chgData name="RENATO CASTRO" userId="8f0164c0-eede-41db-be99-58a500939970" providerId="ADAL" clId="{1C573075-59DE-6346-8FBA-FD127D0971D8}" dt="2021-03-27T11:00:38.341" v="2468" actId="207"/>
          <ac:spMkLst>
            <pc:docMk/>
            <pc:sldMk cId="3361864172" sldId="259"/>
            <ac:spMk id="34" creationId="{C7A2E385-9916-B74B-9AFC-9A319196AF09}"/>
          </ac:spMkLst>
        </pc:spChg>
        <pc:spChg chg="add mod">
          <ac:chgData name="RENATO CASTRO" userId="8f0164c0-eede-41db-be99-58a500939970" providerId="ADAL" clId="{1C573075-59DE-6346-8FBA-FD127D0971D8}" dt="2021-03-27T11:13:58.421" v="2516" actId="20577"/>
          <ac:spMkLst>
            <pc:docMk/>
            <pc:sldMk cId="3361864172" sldId="259"/>
            <ac:spMk id="35" creationId="{0B790911-AA86-B541-94B0-0053D8A6F1B2}"/>
          </ac:spMkLst>
        </pc:spChg>
        <pc:spChg chg="add mod">
          <ac:chgData name="RENATO CASTRO" userId="8f0164c0-eede-41db-be99-58a500939970" providerId="ADAL" clId="{1C573075-59DE-6346-8FBA-FD127D0971D8}" dt="2021-03-27T11:14:04.568" v="2519" actId="20577"/>
          <ac:spMkLst>
            <pc:docMk/>
            <pc:sldMk cId="3361864172" sldId="259"/>
            <ac:spMk id="36" creationId="{E6C2935A-1D74-F447-A197-85F78D64FC81}"/>
          </ac:spMkLst>
        </pc:spChg>
        <pc:spChg chg="add del mod">
          <ac:chgData name="RENATO CASTRO" userId="8f0164c0-eede-41db-be99-58a500939970" providerId="ADAL" clId="{1C573075-59DE-6346-8FBA-FD127D0971D8}" dt="2021-03-27T11:14:23.900" v="2521" actId="21"/>
          <ac:spMkLst>
            <pc:docMk/>
            <pc:sldMk cId="3361864172" sldId="259"/>
            <ac:spMk id="37" creationId="{0700B631-E974-F94F-8381-9516D16CC233}"/>
          </ac:spMkLst>
        </pc:spChg>
        <pc:spChg chg="add mod">
          <ac:chgData name="RENATO CASTRO" userId="8f0164c0-eede-41db-be99-58a500939970" providerId="ADAL" clId="{1C573075-59DE-6346-8FBA-FD127D0971D8}" dt="2021-03-27T11:00:38.341" v="2468" actId="207"/>
          <ac:spMkLst>
            <pc:docMk/>
            <pc:sldMk cId="3361864172" sldId="259"/>
            <ac:spMk id="38" creationId="{AD40C2CE-9625-AA4B-8443-5E563BA34226}"/>
          </ac:spMkLst>
        </pc:spChg>
        <pc:spChg chg="add mod">
          <ac:chgData name="RENATO CASTRO" userId="8f0164c0-eede-41db-be99-58a500939970" providerId="ADAL" clId="{1C573075-59DE-6346-8FBA-FD127D0971D8}" dt="2021-03-27T11:22:18.187" v="2568" actId="1076"/>
          <ac:spMkLst>
            <pc:docMk/>
            <pc:sldMk cId="3361864172" sldId="259"/>
            <ac:spMk id="49" creationId="{C22DAA2F-C00B-6D4A-AF81-714A4F56221D}"/>
          </ac:spMkLst>
        </pc:spChg>
        <pc:spChg chg="add mod">
          <ac:chgData name="RENATO CASTRO" userId="8f0164c0-eede-41db-be99-58a500939970" providerId="ADAL" clId="{1C573075-59DE-6346-8FBA-FD127D0971D8}" dt="2021-03-27T11:22:25.490" v="2570" actId="1076"/>
          <ac:spMkLst>
            <pc:docMk/>
            <pc:sldMk cId="3361864172" sldId="259"/>
            <ac:spMk id="50" creationId="{38328472-FB7B-4B47-AE71-285ED032B2CC}"/>
          </ac:spMkLst>
        </pc:spChg>
        <pc:spChg chg="add mod">
          <ac:chgData name="RENATO CASTRO" userId="8f0164c0-eede-41db-be99-58a500939970" providerId="ADAL" clId="{1C573075-59DE-6346-8FBA-FD127D0971D8}" dt="2021-03-27T11:22:38.127" v="2573" actId="1076"/>
          <ac:spMkLst>
            <pc:docMk/>
            <pc:sldMk cId="3361864172" sldId="259"/>
            <ac:spMk id="51" creationId="{CBC1109E-34A0-1040-AC8D-1E8834F49CA0}"/>
          </ac:spMkLst>
        </pc:spChg>
        <pc:picChg chg="add mod modCrop">
          <ac:chgData name="RENATO CASTRO" userId="8f0164c0-eede-41db-be99-58a500939970" providerId="ADAL" clId="{1C573075-59DE-6346-8FBA-FD127D0971D8}" dt="2021-03-27T11:19:50.053" v="2548" actId="1076"/>
          <ac:picMkLst>
            <pc:docMk/>
            <pc:sldMk cId="3361864172" sldId="259"/>
            <ac:picMk id="5" creationId="{C46D8A97-6332-6248-A2E1-366E335CAC89}"/>
          </ac:picMkLst>
        </pc:picChg>
        <pc:picChg chg="add del mod">
          <ac:chgData name="RENATO CASTRO" userId="8f0164c0-eede-41db-be99-58a500939970" providerId="ADAL" clId="{1C573075-59DE-6346-8FBA-FD127D0971D8}" dt="2021-03-27T07:04:29.993" v="150" actId="21"/>
          <ac:picMkLst>
            <pc:docMk/>
            <pc:sldMk cId="3361864172" sldId="259"/>
            <ac:picMk id="7" creationId="{21199B14-CFD1-9D4A-8C30-95AAC86EBEA6}"/>
          </ac:picMkLst>
        </pc:picChg>
        <pc:picChg chg="add del mod">
          <ac:chgData name="RENATO CASTRO" userId="8f0164c0-eede-41db-be99-58a500939970" providerId="ADAL" clId="{1C573075-59DE-6346-8FBA-FD127D0971D8}" dt="2021-03-27T07:04:31.965" v="151" actId="21"/>
          <ac:picMkLst>
            <pc:docMk/>
            <pc:sldMk cId="3361864172" sldId="259"/>
            <ac:picMk id="9" creationId="{CF4C9DC5-64A2-0C4A-A320-E2FDDF67981C}"/>
          </ac:picMkLst>
        </pc:picChg>
        <pc:picChg chg="add del mod">
          <ac:chgData name="RENATO CASTRO" userId="8f0164c0-eede-41db-be99-58a500939970" providerId="ADAL" clId="{1C573075-59DE-6346-8FBA-FD127D0971D8}" dt="2021-03-27T07:04:33.790" v="152" actId="21"/>
          <ac:picMkLst>
            <pc:docMk/>
            <pc:sldMk cId="3361864172" sldId="259"/>
            <ac:picMk id="11" creationId="{C44B9F9A-A4AD-4B48-816A-37A9FAB51384}"/>
          </ac:picMkLst>
        </pc:picChg>
        <pc:picChg chg="add del mod">
          <ac:chgData name="RENATO CASTRO" userId="8f0164c0-eede-41db-be99-58a500939970" providerId="ADAL" clId="{1C573075-59DE-6346-8FBA-FD127D0971D8}" dt="2021-03-27T07:04:35.477" v="153" actId="21"/>
          <ac:picMkLst>
            <pc:docMk/>
            <pc:sldMk cId="3361864172" sldId="259"/>
            <ac:picMk id="13" creationId="{20801235-516A-9A4A-A85D-5650FBE38D86}"/>
          </ac:picMkLst>
        </pc:picChg>
        <pc:picChg chg="add del mod">
          <ac:chgData name="RENATO CASTRO" userId="8f0164c0-eede-41db-be99-58a500939970" providerId="ADAL" clId="{1C573075-59DE-6346-8FBA-FD127D0971D8}" dt="2021-03-27T07:04:37.903" v="154" actId="21"/>
          <ac:picMkLst>
            <pc:docMk/>
            <pc:sldMk cId="3361864172" sldId="259"/>
            <ac:picMk id="15" creationId="{2B847D17-091B-1E4F-9D75-AAF39A59D3C9}"/>
          </ac:picMkLst>
        </pc:picChg>
        <pc:picChg chg="add del mod">
          <ac:chgData name="RENATO CASTRO" userId="8f0164c0-eede-41db-be99-58a500939970" providerId="ADAL" clId="{1C573075-59DE-6346-8FBA-FD127D0971D8}" dt="2021-03-27T11:17:19.227" v="2530" actId="21"/>
          <ac:picMkLst>
            <pc:docMk/>
            <pc:sldMk cId="3361864172" sldId="259"/>
            <ac:picMk id="40" creationId="{EEEB11C1-54CA-CF40-B7FA-7F0583977672}"/>
          </ac:picMkLst>
        </pc:picChg>
        <pc:picChg chg="add del mod">
          <ac:chgData name="RENATO CASTRO" userId="8f0164c0-eede-41db-be99-58a500939970" providerId="ADAL" clId="{1C573075-59DE-6346-8FBA-FD127D0971D8}" dt="2021-03-27T11:17:16.586" v="2529" actId="931"/>
          <ac:picMkLst>
            <pc:docMk/>
            <pc:sldMk cId="3361864172" sldId="259"/>
            <ac:picMk id="42" creationId="{C01B30CB-67AA-2F43-9706-3B0D3481EA46}"/>
          </ac:picMkLst>
        </pc:picChg>
        <pc:picChg chg="add mod">
          <ac:chgData name="RENATO CASTRO" userId="8f0164c0-eede-41db-be99-58a500939970" providerId="ADAL" clId="{1C573075-59DE-6346-8FBA-FD127D0971D8}" dt="2021-03-27T11:18:37.684" v="2538" actId="14100"/>
          <ac:picMkLst>
            <pc:docMk/>
            <pc:sldMk cId="3361864172" sldId="259"/>
            <ac:picMk id="44" creationId="{F7F2883E-F84A-4040-BAEF-B16DF3AFE382}"/>
          </ac:picMkLst>
        </pc:picChg>
        <pc:picChg chg="add mod">
          <ac:chgData name="RENATO CASTRO" userId="8f0164c0-eede-41db-be99-58a500939970" providerId="ADAL" clId="{1C573075-59DE-6346-8FBA-FD127D0971D8}" dt="2021-03-27T11:19:41.776" v="2546" actId="14100"/>
          <ac:picMkLst>
            <pc:docMk/>
            <pc:sldMk cId="3361864172" sldId="259"/>
            <ac:picMk id="46" creationId="{220B79E7-3521-364F-8EF7-F59132A8CD07}"/>
          </ac:picMkLst>
        </pc:picChg>
        <pc:picChg chg="add mod">
          <ac:chgData name="RENATO CASTRO" userId="8f0164c0-eede-41db-be99-58a500939970" providerId="ADAL" clId="{1C573075-59DE-6346-8FBA-FD127D0971D8}" dt="2021-03-27T11:21:35.266" v="2563" actId="1076"/>
          <ac:picMkLst>
            <pc:docMk/>
            <pc:sldMk cId="3361864172" sldId="259"/>
            <ac:picMk id="48" creationId="{EDE5FBA1-C951-1648-994A-316F969D7724}"/>
          </ac:picMkLst>
        </pc:picChg>
        <pc:cxnChg chg="add del mod">
          <ac:chgData name="RENATO CASTRO" userId="8f0164c0-eede-41db-be99-58a500939970" providerId="ADAL" clId="{1C573075-59DE-6346-8FBA-FD127D0971D8}" dt="2021-03-27T08:40:10.544" v="306" actId="21"/>
          <ac:cxnSpMkLst>
            <pc:docMk/>
            <pc:sldMk cId="3361864172" sldId="259"/>
            <ac:cxnSpMk id="8" creationId="{EA72489F-A509-7443-959F-31BA26BD0A73}"/>
          </ac:cxnSpMkLst>
        </pc:cxnChg>
        <pc:cxnChg chg="add del mod">
          <ac:chgData name="RENATO CASTRO" userId="8f0164c0-eede-41db-be99-58a500939970" providerId="ADAL" clId="{1C573075-59DE-6346-8FBA-FD127D0971D8}" dt="2021-03-27T08:30:07.551" v="204" actId="21"/>
          <ac:cxnSpMkLst>
            <pc:docMk/>
            <pc:sldMk cId="3361864172" sldId="259"/>
            <ac:cxnSpMk id="18" creationId="{9389382D-CCD3-D24A-A786-D27ACFAF71D0}"/>
          </ac:cxnSpMkLst>
        </pc:cxnChg>
        <pc:cxnChg chg="add del mod">
          <ac:chgData name="RENATO CASTRO" userId="8f0164c0-eede-41db-be99-58a500939970" providerId="ADAL" clId="{1C573075-59DE-6346-8FBA-FD127D0971D8}" dt="2021-03-27T08:30:04.732" v="203" actId="21"/>
          <ac:cxnSpMkLst>
            <pc:docMk/>
            <pc:sldMk cId="3361864172" sldId="259"/>
            <ac:cxnSpMk id="22" creationId="{14F6F1B6-0DF7-F142-B060-B1A15C7EED20}"/>
          </ac:cxnSpMkLst>
        </pc:cxnChg>
        <pc:cxnChg chg="add mod">
          <ac:chgData name="RENATO CASTRO" userId="8f0164c0-eede-41db-be99-58a500939970" providerId="ADAL" clId="{1C573075-59DE-6346-8FBA-FD127D0971D8}" dt="2021-03-27T08:30:40.254" v="211" actId="1076"/>
          <ac:cxnSpMkLst>
            <pc:docMk/>
            <pc:sldMk cId="3361864172" sldId="259"/>
            <ac:cxnSpMk id="24" creationId="{9C89834E-BCC6-A44E-8981-63BBF9E06045}"/>
          </ac:cxnSpMkLst>
        </pc:cxnChg>
        <pc:cxnChg chg="add mod">
          <ac:chgData name="RENATO CASTRO" userId="8f0164c0-eede-41db-be99-58a500939970" providerId="ADAL" clId="{1C573075-59DE-6346-8FBA-FD127D0971D8}" dt="2021-03-27T08:30:51.182" v="212" actId="1076"/>
          <ac:cxnSpMkLst>
            <pc:docMk/>
            <pc:sldMk cId="3361864172" sldId="259"/>
            <ac:cxnSpMk id="26" creationId="{8A493BDC-77D0-2841-9592-E118320C0567}"/>
          </ac:cxnSpMkLst>
        </pc:cxnChg>
        <pc:cxnChg chg="add mod">
          <ac:chgData name="RENATO CASTRO" userId="8f0164c0-eede-41db-be99-58a500939970" providerId="ADAL" clId="{1C573075-59DE-6346-8FBA-FD127D0971D8}" dt="2021-03-27T08:31:45.235" v="218" actId="1076"/>
          <ac:cxnSpMkLst>
            <pc:docMk/>
            <pc:sldMk cId="3361864172" sldId="259"/>
            <ac:cxnSpMk id="30" creationId="{8731A2B6-3BC9-4144-912E-930886D821FD}"/>
          </ac:cxnSpMkLst>
        </pc:cxnChg>
      </pc:sldChg>
      <pc:sldChg chg="addSp delSp modSp new mod ord addCm delCm">
        <pc:chgData name="RENATO CASTRO" userId="8f0164c0-eede-41db-be99-58a500939970" providerId="ADAL" clId="{1C573075-59DE-6346-8FBA-FD127D0971D8}" dt="2021-03-27T11:01:56.299" v="2475" actId="13822"/>
        <pc:sldMkLst>
          <pc:docMk/>
          <pc:sldMk cId="3424658133" sldId="260"/>
        </pc:sldMkLst>
        <pc:spChg chg="mod">
          <ac:chgData name="RENATO CASTRO" userId="8f0164c0-eede-41db-be99-58a500939970" providerId="ADAL" clId="{1C573075-59DE-6346-8FBA-FD127D0971D8}" dt="2021-03-27T08:32:29.794" v="239" actId="1076"/>
          <ac:spMkLst>
            <pc:docMk/>
            <pc:sldMk cId="3424658133" sldId="260"/>
            <ac:spMk id="2" creationId="{6729BFD6-8D90-8545-9868-831489E12233}"/>
          </ac:spMkLst>
        </pc:spChg>
        <pc:spChg chg="del">
          <ac:chgData name="RENATO CASTRO" userId="8f0164c0-eede-41db-be99-58a500939970" providerId="ADAL" clId="{1C573075-59DE-6346-8FBA-FD127D0971D8}" dt="2021-03-27T08:32:36.031" v="240" actId="21"/>
          <ac:spMkLst>
            <pc:docMk/>
            <pc:sldMk cId="3424658133" sldId="260"/>
            <ac:spMk id="3" creationId="{FE016F98-5D18-F04F-B518-404B21924202}"/>
          </ac:spMkLst>
        </pc:spChg>
        <pc:spChg chg="add mod">
          <ac:chgData name="RENATO CASTRO" userId="8f0164c0-eede-41db-be99-58a500939970" providerId="ADAL" clId="{1C573075-59DE-6346-8FBA-FD127D0971D8}" dt="2021-03-27T08:57:29.629" v="346" actId="1076"/>
          <ac:spMkLst>
            <pc:docMk/>
            <pc:sldMk cId="3424658133" sldId="260"/>
            <ac:spMk id="6" creationId="{11014AA5-A2B3-1C4F-A4B8-77E5C3425A09}"/>
          </ac:spMkLst>
        </pc:spChg>
        <pc:spChg chg="add mod">
          <ac:chgData name="RENATO CASTRO" userId="8f0164c0-eede-41db-be99-58a500939970" providerId="ADAL" clId="{1C573075-59DE-6346-8FBA-FD127D0971D8}" dt="2021-03-27T09:01:07.849" v="431" actId="1076"/>
          <ac:spMkLst>
            <pc:docMk/>
            <pc:sldMk cId="3424658133" sldId="260"/>
            <ac:spMk id="9" creationId="{23C5EAE6-752C-0740-9ECA-6354314A21D1}"/>
          </ac:spMkLst>
        </pc:spChg>
        <pc:spChg chg="add del mod">
          <ac:chgData name="RENATO CASTRO" userId="8f0164c0-eede-41db-be99-58a500939970" providerId="ADAL" clId="{1C573075-59DE-6346-8FBA-FD127D0971D8}" dt="2021-03-27T08:47:29.939" v="335"/>
          <ac:spMkLst>
            <pc:docMk/>
            <pc:sldMk cId="3424658133" sldId="260"/>
            <ac:spMk id="10" creationId="{D94C5E9D-F0F3-1049-8B24-502871CABA63}"/>
          </ac:spMkLst>
        </pc:spChg>
        <pc:spChg chg="add mod">
          <ac:chgData name="RENATO CASTRO" userId="8f0164c0-eede-41db-be99-58a500939970" providerId="ADAL" clId="{1C573075-59DE-6346-8FBA-FD127D0971D8}" dt="2021-03-27T08:59:59.643" v="372" actId="1076"/>
          <ac:spMkLst>
            <pc:docMk/>
            <pc:sldMk cId="3424658133" sldId="260"/>
            <ac:spMk id="11" creationId="{EC22EC71-0C18-084E-9117-E23BF8F36AF5}"/>
          </ac:spMkLst>
        </pc:spChg>
        <pc:spChg chg="add mod">
          <ac:chgData name="RENATO CASTRO" userId="8f0164c0-eede-41db-be99-58a500939970" providerId="ADAL" clId="{1C573075-59DE-6346-8FBA-FD127D0971D8}" dt="2021-03-27T09:01:48.796" v="442" actId="14100"/>
          <ac:spMkLst>
            <pc:docMk/>
            <pc:sldMk cId="3424658133" sldId="260"/>
            <ac:spMk id="18" creationId="{1C25F156-C903-4540-8C1E-24A45C181EC6}"/>
          </ac:spMkLst>
        </pc:spChg>
        <pc:spChg chg="add mod">
          <ac:chgData name="RENATO CASTRO" userId="8f0164c0-eede-41db-be99-58a500939970" providerId="ADAL" clId="{1C573075-59DE-6346-8FBA-FD127D0971D8}" dt="2021-03-27T09:01:52.141" v="443" actId="14100"/>
          <ac:spMkLst>
            <pc:docMk/>
            <pc:sldMk cId="3424658133" sldId="260"/>
            <ac:spMk id="19" creationId="{D14AB015-95E7-AE41-99F4-37AB103E49FC}"/>
          </ac:spMkLst>
        </pc:spChg>
        <pc:spChg chg="add mod">
          <ac:chgData name="RENATO CASTRO" userId="8f0164c0-eede-41db-be99-58a500939970" providerId="ADAL" clId="{1C573075-59DE-6346-8FBA-FD127D0971D8}" dt="2021-03-27T11:01:56.299" v="2475" actId="13822"/>
          <ac:spMkLst>
            <pc:docMk/>
            <pc:sldMk cId="3424658133" sldId="260"/>
            <ac:spMk id="20" creationId="{49A9769D-72DC-7D46-8EE3-BC63DBC388FD}"/>
          </ac:spMkLst>
        </pc:spChg>
        <pc:spChg chg="add mod">
          <ac:chgData name="RENATO CASTRO" userId="8f0164c0-eede-41db-be99-58a500939970" providerId="ADAL" clId="{1C573075-59DE-6346-8FBA-FD127D0971D8}" dt="2021-03-27T11:01:56.299" v="2475" actId="13822"/>
          <ac:spMkLst>
            <pc:docMk/>
            <pc:sldMk cId="3424658133" sldId="260"/>
            <ac:spMk id="21" creationId="{0B3FCE7E-5399-DD42-90C5-FE6EDE34F405}"/>
          </ac:spMkLst>
        </pc:spChg>
        <pc:spChg chg="add mod">
          <ac:chgData name="RENATO CASTRO" userId="8f0164c0-eede-41db-be99-58a500939970" providerId="ADAL" clId="{1C573075-59DE-6346-8FBA-FD127D0971D8}" dt="2021-03-27T11:01:56.299" v="2475" actId="13822"/>
          <ac:spMkLst>
            <pc:docMk/>
            <pc:sldMk cId="3424658133" sldId="260"/>
            <ac:spMk id="22" creationId="{96F38455-68A4-2543-874C-F06A56D8B5F9}"/>
          </ac:spMkLst>
        </pc:spChg>
        <pc:picChg chg="add del mod">
          <ac:chgData name="RENATO CASTRO" userId="8f0164c0-eede-41db-be99-58a500939970" providerId="ADAL" clId="{1C573075-59DE-6346-8FBA-FD127D0971D8}" dt="2021-03-27T08:57:08.948" v="339" actId="21"/>
          <ac:picMkLst>
            <pc:docMk/>
            <pc:sldMk cId="3424658133" sldId="260"/>
            <ac:picMk id="5" creationId="{D5720FDD-A6C0-3A40-84A3-E1C249297D95}"/>
          </ac:picMkLst>
        </pc:picChg>
        <pc:picChg chg="add del mod">
          <ac:chgData name="RENATO CASTRO" userId="8f0164c0-eede-41db-be99-58a500939970" providerId="ADAL" clId="{1C573075-59DE-6346-8FBA-FD127D0971D8}" dt="2021-03-27T08:57:10.840" v="340" actId="21"/>
          <ac:picMkLst>
            <pc:docMk/>
            <pc:sldMk cId="3424658133" sldId="260"/>
            <ac:picMk id="8" creationId="{471E9562-133E-2F48-912B-36E752C80A7A}"/>
          </ac:picMkLst>
        </pc:picChg>
        <pc:picChg chg="add mod">
          <ac:chgData name="RENATO CASTRO" userId="8f0164c0-eede-41db-be99-58a500939970" providerId="ADAL" clId="{1C573075-59DE-6346-8FBA-FD127D0971D8}" dt="2021-03-27T08:57:23.268" v="345" actId="1076"/>
          <ac:picMkLst>
            <pc:docMk/>
            <pc:sldMk cId="3424658133" sldId="260"/>
            <ac:picMk id="13" creationId="{5E2529F6-87DD-0744-88DB-B5D7296EC9D2}"/>
          </ac:picMkLst>
        </pc:picChg>
        <pc:picChg chg="add mod">
          <ac:chgData name="RENATO CASTRO" userId="8f0164c0-eede-41db-be99-58a500939970" providerId="ADAL" clId="{1C573075-59DE-6346-8FBA-FD127D0971D8}" dt="2021-03-27T08:59:55.722" v="371" actId="14100"/>
          <ac:picMkLst>
            <pc:docMk/>
            <pc:sldMk cId="3424658133" sldId="260"/>
            <ac:picMk id="15" creationId="{945EF12A-39C2-B44A-9181-EF9FFFA9630C}"/>
          </ac:picMkLst>
        </pc:picChg>
        <pc:picChg chg="add mod">
          <ac:chgData name="RENATO CASTRO" userId="8f0164c0-eede-41db-be99-58a500939970" providerId="ADAL" clId="{1C573075-59DE-6346-8FBA-FD127D0971D8}" dt="2021-03-27T09:00:05.598" v="374" actId="1076"/>
          <ac:picMkLst>
            <pc:docMk/>
            <pc:sldMk cId="3424658133" sldId="260"/>
            <ac:picMk id="17" creationId="{B743A81D-FC24-1348-960F-843477897D1C}"/>
          </ac:picMkLst>
        </pc:picChg>
      </pc:sldChg>
      <pc:sldChg chg="addSp delSp modSp add mod">
        <pc:chgData name="RENATO CASTRO" userId="8f0164c0-eede-41db-be99-58a500939970" providerId="ADAL" clId="{1C573075-59DE-6346-8FBA-FD127D0971D8}" dt="2021-03-27T11:02:09.478" v="2478" actId="207"/>
        <pc:sldMkLst>
          <pc:docMk/>
          <pc:sldMk cId="280548894" sldId="261"/>
        </pc:sldMkLst>
        <pc:spChg chg="mod">
          <ac:chgData name="RENATO CASTRO" userId="8f0164c0-eede-41db-be99-58a500939970" providerId="ADAL" clId="{1C573075-59DE-6346-8FBA-FD127D0971D8}" dt="2021-03-27T09:38:21.388" v="1327" actId="20577"/>
          <ac:spMkLst>
            <pc:docMk/>
            <pc:sldMk cId="280548894" sldId="261"/>
            <ac:spMk id="2" creationId="{6729BFD6-8D90-8545-9868-831489E12233}"/>
          </ac:spMkLst>
        </pc:spChg>
        <pc:spChg chg="mod">
          <ac:chgData name="RENATO CASTRO" userId="8f0164c0-eede-41db-be99-58a500939970" providerId="ADAL" clId="{1C573075-59DE-6346-8FBA-FD127D0971D8}" dt="2021-03-27T10:50:16.349" v="2151" actId="1076"/>
          <ac:spMkLst>
            <pc:docMk/>
            <pc:sldMk cId="280548894" sldId="261"/>
            <ac:spMk id="6" creationId="{11014AA5-A2B3-1C4F-A4B8-77E5C3425A09}"/>
          </ac:spMkLst>
        </pc:spChg>
        <pc:spChg chg="mod">
          <ac:chgData name="RENATO CASTRO" userId="8f0164c0-eede-41db-be99-58a500939970" providerId="ADAL" clId="{1C573075-59DE-6346-8FBA-FD127D0971D8}" dt="2021-03-27T09:38:39.494" v="1331" actId="1076"/>
          <ac:spMkLst>
            <pc:docMk/>
            <pc:sldMk cId="280548894" sldId="261"/>
            <ac:spMk id="9" creationId="{23C5EAE6-752C-0740-9ECA-6354314A21D1}"/>
          </ac:spMkLst>
        </pc:spChg>
        <pc:spChg chg="del">
          <ac:chgData name="RENATO CASTRO" userId="8f0164c0-eede-41db-be99-58a500939970" providerId="ADAL" clId="{1C573075-59DE-6346-8FBA-FD127D0971D8}" dt="2021-03-27T09:30:38.458" v="1216" actId="21"/>
          <ac:spMkLst>
            <pc:docMk/>
            <pc:sldMk cId="280548894" sldId="261"/>
            <ac:spMk id="11" creationId="{EC22EC71-0C18-084E-9117-E23BF8F36AF5}"/>
          </ac:spMkLst>
        </pc:spChg>
        <pc:spChg chg="del">
          <ac:chgData name="RENATO CASTRO" userId="8f0164c0-eede-41db-be99-58a500939970" providerId="ADAL" clId="{1C573075-59DE-6346-8FBA-FD127D0971D8}" dt="2021-03-27T09:30:38.458" v="1216" actId="21"/>
          <ac:spMkLst>
            <pc:docMk/>
            <pc:sldMk cId="280548894" sldId="261"/>
            <ac:spMk id="18" creationId="{1C25F156-C903-4540-8C1E-24A45C181EC6}"/>
          </ac:spMkLst>
        </pc:spChg>
        <pc:spChg chg="del">
          <ac:chgData name="RENATO CASTRO" userId="8f0164c0-eede-41db-be99-58a500939970" providerId="ADAL" clId="{1C573075-59DE-6346-8FBA-FD127D0971D8}" dt="2021-03-27T09:30:38.458" v="1216" actId="21"/>
          <ac:spMkLst>
            <pc:docMk/>
            <pc:sldMk cId="280548894" sldId="261"/>
            <ac:spMk id="19" creationId="{D14AB015-95E7-AE41-99F4-37AB103E49FC}"/>
          </ac:spMkLst>
        </pc:spChg>
        <pc:spChg chg="del">
          <ac:chgData name="RENATO CASTRO" userId="8f0164c0-eede-41db-be99-58a500939970" providerId="ADAL" clId="{1C573075-59DE-6346-8FBA-FD127D0971D8}" dt="2021-03-27T09:30:38.458" v="1216" actId="21"/>
          <ac:spMkLst>
            <pc:docMk/>
            <pc:sldMk cId="280548894" sldId="261"/>
            <ac:spMk id="20" creationId="{49A9769D-72DC-7D46-8EE3-BC63DBC388FD}"/>
          </ac:spMkLst>
        </pc:spChg>
        <pc:spChg chg="del">
          <ac:chgData name="RENATO CASTRO" userId="8f0164c0-eede-41db-be99-58a500939970" providerId="ADAL" clId="{1C573075-59DE-6346-8FBA-FD127D0971D8}" dt="2021-03-27T09:30:38.458" v="1216" actId="21"/>
          <ac:spMkLst>
            <pc:docMk/>
            <pc:sldMk cId="280548894" sldId="261"/>
            <ac:spMk id="21" creationId="{0B3FCE7E-5399-DD42-90C5-FE6EDE34F405}"/>
          </ac:spMkLst>
        </pc:spChg>
        <pc:spChg chg="del">
          <ac:chgData name="RENATO CASTRO" userId="8f0164c0-eede-41db-be99-58a500939970" providerId="ADAL" clId="{1C573075-59DE-6346-8FBA-FD127D0971D8}" dt="2021-03-27T09:30:38.458" v="1216" actId="21"/>
          <ac:spMkLst>
            <pc:docMk/>
            <pc:sldMk cId="280548894" sldId="261"/>
            <ac:spMk id="22" creationId="{96F38455-68A4-2543-874C-F06A56D8B5F9}"/>
          </ac:spMkLst>
        </pc:spChg>
        <pc:spChg chg="add mod">
          <ac:chgData name="RENATO CASTRO" userId="8f0164c0-eede-41db-be99-58a500939970" providerId="ADAL" clId="{1C573075-59DE-6346-8FBA-FD127D0971D8}" dt="2021-03-27T10:51:13.398" v="2161" actId="1076"/>
          <ac:spMkLst>
            <pc:docMk/>
            <pc:sldMk cId="280548894" sldId="261"/>
            <ac:spMk id="24" creationId="{459C458D-A7EF-844E-8B80-1CBE413A8BC5}"/>
          </ac:spMkLst>
        </pc:spChg>
        <pc:spChg chg="add mod">
          <ac:chgData name="RENATO CASTRO" userId="8f0164c0-eede-41db-be99-58a500939970" providerId="ADAL" clId="{1C573075-59DE-6346-8FBA-FD127D0971D8}" dt="2021-03-27T11:02:09.478" v="2478" actId="207"/>
          <ac:spMkLst>
            <pc:docMk/>
            <pc:sldMk cId="280548894" sldId="261"/>
            <ac:spMk id="25" creationId="{87FA5B37-14DC-F74F-BFB9-CC3ED79D3B00}"/>
          </ac:spMkLst>
        </pc:spChg>
        <pc:picChg chg="del">
          <ac:chgData name="RENATO CASTRO" userId="8f0164c0-eede-41db-be99-58a500939970" providerId="ADAL" clId="{1C573075-59DE-6346-8FBA-FD127D0971D8}" dt="2021-03-27T09:30:38.458" v="1216" actId="21"/>
          <ac:picMkLst>
            <pc:docMk/>
            <pc:sldMk cId="280548894" sldId="261"/>
            <ac:picMk id="13" creationId="{5E2529F6-87DD-0744-88DB-B5D7296EC9D2}"/>
          </ac:picMkLst>
        </pc:picChg>
        <pc:picChg chg="add mod">
          <ac:chgData name="RENATO CASTRO" userId="8f0164c0-eede-41db-be99-58a500939970" providerId="ADAL" clId="{1C573075-59DE-6346-8FBA-FD127D0971D8}" dt="2021-03-27T10:50:13.714" v="2150" actId="1076"/>
          <ac:picMkLst>
            <pc:docMk/>
            <pc:sldMk cId="280548894" sldId="261"/>
            <ac:picMk id="14" creationId="{FD301547-9AEA-284F-BC6C-8E1FD4F36BF6}"/>
          </ac:picMkLst>
        </pc:picChg>
        <pc:picChg chg="del">
          <ac:chgData name="RENATO CASTRO" userId="8f0164c0-eede-41db-be99-58a500939970" providerId="ADAL" clId="{1C573075-59DE-6346-8FBA-FD127D0971D8}" dt="2021-03-27T09:30:38.458" v="1216" actId="21"/>
          <ac:picMkLst>
            <pc:docMk/>
            <pc:sldMk cId="280548894" sldId="261"/>
            <ac:picMk id="15" creationId="{945EF12A-39C2-B44A-9181-EF9FFFA9630C}"/>
          </ac:picMkLst>
        </pc:picChg>
        <pc:picChg chg="add mod">
          <ac:chgData name="RENATO CASTRO" userId="8f0164c0-eede-41db-be99-58a500939970" providerId="ADAL" clId="{1C573075-59DE-6346-8FBA-FD127D0971D8}" dt="2021-03-27T10:51:00.839" v="2158" actId="1076"/>
          <ac:picMkLst>
            <pc:docMk/>
            <pc:sldMk cId="280548894" sldId="261"/>
            <ac:picMk id="16" creationId="{B331F4D5-E8F4-5941-9043-0A3C96C4651E}"/>
          </ac:picMkLst>
        </pc:picChg>
        <pc:picChg chg="del">
          <ac:chgData name="RENATO CASTRO" userId="8f0164c0-eede-41db-be99-58a500939970" providerId="ADAL" clId="{1C573075-59DE-6346-8FBA-FD127D0971D8}" dt="2021-03-27T09:30:43.511" v="1219" actId="21"/>
          <ac:picMkLst>
            <pc:docMk/>
            <pc:sldMk cId="280548894" sldId="261"/>
            <ac:picMk id="17" creationId="{B743A81D-FC24-1348-960F-843477897D1C}"/>
          </ac:picMkLst>
        </pc:picChg>
        <pc:picChg chg="add mod modCrop">
          <ac:chgData name="RENATO CASTRO" userId="8f0164c0-eede-41db-be99-58a500939970" providerId="ADAL" clId="{1C573075-59DE-6346-8FBA-FD127D0971D8}" dt="2021-03-27T10:50:48.265" v="2155" actId="1076"/>
          <ac:picMkLst>
            <pc:docMk/>
            <pc:sldMk cId="280548894" sldId="261"/>
            <ac:picMk id="23" creationId="{A479FA28-2CB7-A642-BEA1-E0BAFE019037}"/>
          </ac:picMkLst>
        </pc:picChg>
      </pc:sldChg>
      <pc:sldChg chg="addSp delSp modSp add mod">
        <pc:chgData name="RENATO CASTRO" userId="8f0164c0-eede-41db-be99-58a500939970" providerId="ADAL" clId="{1C573075-59DE-6346-8FBA-FD127D0971D8}" dt="2021-03-27T11:06:26.102" v="2514" actId="1076"/>
        <pc:sldMkLst>
          <pc:docMk/>
          <pc:sldMk cId="2708133087" sldId="262"/>
        </pc:sldMkLst>
        <pc:spChg chg="mod">
          <ac:chgData name="RENATO CASTRO" userId="8f0164c0-eede-41db-be99-58a500939970" providerId="ADAL" clId="{1C573075-59DE-6346-8FBA-FD127D0971D8}" dt="2021-03-27T09:36:24.856" v="1301" actId="1076"/>
          <ac:spMkLst>
            <pc:docMk/>
            <pc:sldMk cId="2708133087" sldId="262"/>
            <ac:spMk id="2" creationId="{25A1EEF6-AA58-874A-B5C3-9C1F3886E53B}"/>
          </ac:spMkLst>
        </pc:spChg>
        <pc:spChg chg="del">
          <ac:chgData name="RENATO CASTRO" userId="8f0164c0-eede-41db-be99-58a500939970" providerId="ADAL" clId="{1C573075-59DE-6346-8FBA-FD127D0971D8}" dt="2021-03-27T09:12:26.264" v="1045" actId="21"/>
          <ac:spMkLst>
            <pc:docMk/>
            <pc:sldMk cId="2708133087" sldId="262"/>
            <ac:spMk id="3" creationId="{EC2DF35A-54C6-AA4C-B4D8-8BDA5652A522}"/>
          </ac:spMkLst>
        </pc:spChg>
        <pc:spChg chg="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4" creationId="{F39AF76B-12C5-474C-814E-EFA7D785FA12}"/>
          </ac:spMkLst>
        </pc:spChg>
        <pc:spChg chg="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10" creationId="{E6941613-4884-5742-8F30-77E6AA6A3DFE}"/>
          </ac:spMkLst>
        </pc:spChg>
        <pc:spChg chg="add del mod">
          <ac:chgData name="RENATO CASTRO" userId="8f0164c0-eede-41db-be99-58a500939970" providerId="ADAL" clId="{1C573075-59DE-6346-8FBA-FD127D0971D8}" dt="2021-03-27T09:20:27.183" v="1123" actId="21"/>
          <ac:spMkLst>
            <pc:docMk/>
            <pc:sldMk cId="2708133087" sldId="262"/>
            <ac:spMk id="11" creationId="{02748989-DE78-B740-B044-5C9D60CA37D2}"/>
          </ac:spMkLst>
        </pc:spChg>
        <pc:spChg chg="del mod">
          <ac:chgData name="RENATO CASTRO" userId="8f0164c0-eede-41db-be99-58a500939970" providerId="ADAL" clId="{1C573075-59DE-6346-8FBA-FD127D0971D8}" dt="2021-03-27T09:15:51.090" v="1083" actId="21"/>
          <ac:spMkLst>
            <pc:docMk/>
            <pc:sldMk cId="2708133087" sldId="262"/>
            <ac:spMk id="14" creationId="{0EE1F704-1075-0547-8C54-001706433471}"/>
          </ac:spMkLst>
        </pc:spChg>
        <pc:spChg chg="add del mod">
          <ac:chgData name="RENATO CASTRO" userId="8f0164c0-eede-41db-be99-58a500939970" providerId="ADAL" clId="{1C573075-59DE-6346-8FBA-FD127D0971D8}" dt="2021-03-27T09:34:58.558" v="1279" actId="21"/>
          <ac:spMkLst>
            <pc:docMk/>
            <pc:sldMk cId="2708133087" sldId="262"/>
            <ac:spMk id="17" creationId="{52C49133-C836-D740-A7B3-C7B9C7B21B70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22" creationId="{C9E6B900-9E63-D348-A241-DA6AA9C73B38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23" creationId="{A714D28A-AE66-1543-89B8-A12903DE1B4A}"/>
          </ac:spMkLst>
        </pc:spChg>
        <pc:spChg chg="add del mod">
          <ac:chgData name="RENATO CASTRO" userId="8f0164c0-eede-41db-be99-58a500939970" providerId="ADAL" clId="{1C573075-59DE-6346-8FBA-FD127D0971D8}" dt="2021-03-27T09:18:57.150" v="1109" actId="21"/>
          <ac:spMkLst>
            <pc:docMk/>
            <pc:sldMk cId="2708133087" sldId="262"/>
            <ac:spMk id="25" creationId="{FF171C36-0E60-304A-AC78-6B8C1C392166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28" creationId="{B50C1FD4-4690-C843-8897-66438BF0F9F9}"/>
          </ac:spMkLst>
        </pc:spChg>
        <pc:spChg chg="del">
          <ac:chgData name="RENATO CASTRO" userId="8f0164c0-eede-41db-be99-58a500939970" providerId="ADAL" clId="{1C573075-59DE-6346-8FBA-FD127D0971D8}" dt="2021-03-27T09:14:34.198" v="1066" actId="21"/>
          <ac:spMkLst>
            <pc:docMk/>
            <pc:sldMk cId="2708133087" sldId="262"/>
            <ac:spMk id="29" creationId="{50C455E3-B69A-D542-8BB0-A177F975E559}"/>
          </ac:spMkLst>
        </pc:spChg>
        <pc:spChg chg="del">
          <ac:chgData name="RENATO CASTRO" userId="8f0164c0-eede-41db-be99-58a500939970" providerId="ADAL" clId="{1C573075-59DE-6346-8FBA-FD127D0971D8}" dt="2021-03-27T09:12:26.264" v="1045" actId="21"/>
          <ac:spMkLst>
            <pc:docMk/>
            <pc:sldMk cId="2708133087" sldId="262"/>
            <ac:spMk id="31" creationId="{E9F7E023-3F33-D044-83DA-776CC5984FF7}"/>
          </ac:spMkLst>
        </pc:spChg>
        <pc:spChg chg="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32" creationId="{30B03F9F-E1DC-5B44-8511-01FC6BB7067B}"/>
          </ac:spMkLst>
        </pc:spChg>
        <pc:spChg chg="del">
          <ac:chgData name="RENATO CASTRO" userId="8f0164c0-eede-41db-be99-58a500939970" providerId="ADAL" clId="{1C573075-59DE-6346-8FBA-FD127D0971D8}" dt="2021-03-27T09:14:50.193" v="1072" actId="21"/>
          <ac:spMkLst>
            <pc:docMk/>
            <pc:sldMk cId="2708133087" sldId="262"/>
            <ac:spMk id="33" creationId="{FA69D498-205C-7246-96BB-2A418DFF30EE}"/>
          </ac:spMkLst>
        </pc:spChg>
        <pc:spChg chg="del">
          <ac:chgData name="RENATO CASTRO" userId="8f0164c0-eede-41db-be99-58a500939970" providerId="ADAL" clId="{1C573075-59DE-6346-8FBA-FD127D0971D8}" dt="2021-03-27T09:14:41.809" v="1069" actId="21"/>
          <ac:spMkLst>
            <pc:docMk/>
            <pc:sldMk cId="2708133087" sldId="262"/>
            <ac:spMk id="34" creationId="{C7A2E385-9916-B74B-9AFC-9A319196AF09}"/>
          </ac:spMkLst>
        </pc:spChg>
        <pc:spChg chg="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35" creationId="{0B790911-AA86-B541-94B0-0053D8A6F1B2}"/>
          </ac:spMkLst>
        </pc:spChg>
        <pc:spChg chg="del mod">
          <ac:chgData name="RENATO CASTRO" userId="8f0164c0-eede-41db-be99-58a500939970" providerId="ADAL" clId="{1C573075-59DE-6346-8FBA-FD127D0971D8}" dt="2021-03-27T09:16:19.465" v="1096" actId="21"/>
          <ac:spMkLst>
            <pc:docMk/>
            <pc:sldMk cId="2708133087" sldId="262"/>
            <ac:spMk id="36" creationId="{E6C2935A-1D74-F447-A197-85F78D64FC81}"/>
          </ac:spMkLst>
        </pc:spChg>
        <pc:spChg chg="del">
          <ac:chgData name="RENATO CASTRO" userId="8f0164c0-eede-41db-be99-58a500939970" providerId="ADAL" clId="{1C573075-59DE-6346-8FBA-FD127D0971D8}" dt="2021-03-27T09:14:38.144" v="1068" actId="21"/>
          <ac:spMkLst>
            <pc:docMk/>
            <pc:sldMk cId="2708133087" sldId="262"/>
            <ac:spMk id="37" creationId="{0700B631-E974-F94F-8381-9516D16CC233}"/>
          </ac:spMkLst>
        </pc:spChg>
        <pc:spChg chg="del">
          <ac:chgData name="RENATO CASTRO" userId="8f0164c0-eede-41db-be99-58a500939970" providerId="ADAL" clId="{1C573075-59DE-6346-8FBA-FD127D0971D8}" dt="2021-03-27T09:17:30.172" v="1104" actId="21"/>
          <ac:spMkLst>
            <pc:docMk/>
            <pc:sldMk cId="2708133087" sldId="262"/>
            <ac:spMk id="38" creationId="{AD40C2CE-9625-AA4B-8443-5E563BA34226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39" creationId="{EA46850F-8083-FE42-8DBA-F23CF1EBA968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42" creationId="{F6437EDA-B96B-4E40-8291-DAB97359B615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43" creationId="{DA9541A1-064B-9D4E-8B45-F626D41F3446}"/>
          </ac:spMkLst>
        </pc:spChg>
        <pc:spChg chg="add mod">
          <ac:chgData name="RENATO CASTRO" userId="8f0164c0-eede-41db-be99-58a500939970" providerId="ADAL" clId="{1C573075-59DE-6346-8FBA-FD127D0971D8}" dt="2021-03-27T11:06:26.102" v="2514" actId="1076"/>
          <ac:spMkLst>
            <pc:docMk/>
            <pc:sldMk cId="2708133087" sldId="262"/>
            <ac:spMk id="45" creationId="{D81D24FB-8115-7740-AB49-8FFA0C5AC5B1}"/>
          </ac:spMkLst>
        </pc:spChg>
        <pc:picChg chg="del">
          <ac:chgData name="RENATO CASTRO" userId="8f0164c0-eede-41db-be99-58a500939970" providerId="ADAL" clId="{1C573075-59DE-6346-8FBA-FD127D0971D8}" dt="2021-03-27T09:10:29.281" v="1039" actId="21"/>
          <ac:picMkLst>
            <pc:docMk/>
            <pc:sldMk cId="2708133087" sldId="262"/>
            <ac:picMk id="5" creationId="{C46D8A97-6332-6248-A2E1-366E335CAC89}"/>
          </ac:picMkLst>
        </pc:picChg>
        <pc:picChg chg="add mod modCrop">
          <ac:chgData name="RENATO CASTRO" userId="8f0164c0-eede-41db-be99-58a500939970" providerId="ADAL" clId="{1C573075-59DE-6346-8FBA-FD127D0971D8}" dt="2021-03-27T11:06:26.102" v="2514" actId="1076"/>
          <ac:picMkLst>
            <pc:docMk/>
            <pc:sldMk cId="2708133087" sldId="262"/>
            <ac:picMk id="7" creationId="{8524A17D-2042-454A-ACC0-732046E5DFF3}"/>
          </ac:picMkLst>
        </pc:picChg>
        <pc:picChg chg="add del mod">
          <ac:chgData name="RENATO CASTRO" userId="8f0164c0-eede-41db-be99-58a500939970" providerId="ADAL" clId="{1C573075-59DE-6346-8FBA-FD127D0971D8}" dt="2021-03-27T09:29:52.925" v="1214" actId="21"/>
          <ac:picMkLst>
            <pc:docMk/>
            <pc:sldMk cId="2708133087" sldId="262"/>
            <ac:picMk id="20" creationId="{A8B673B3-DB5F-DF4D-9B97-5A8DFA1AF404}"/>
          </ac:picMkLst>
        </pc:picChg>
        <pc:picChg chg="add del mod">
          <ac:chgData name="RENATO CASTRO" userId="8f0164c0-eede-41db-be99-58a500939970" providerId="ADAL" clId="{1C573075-59DE-6346-8FBA-FD127D0971D8}" dt="2021-03-27T09:29:52.925" v="1214" actId="21"/>
          <ac:picMkLst>
            <pc:docMk/>
            <pc:sldMk cId="2708133087" sldId="262"/>
            <ac:picMk id="46" creationId="{D4B4454C-1350-9E4C-AD5F-807FF94CC4F2}"/>
          </ac:picMkLst>
        </pc:picChg>
        <pc:cxnChg chg="add del mod">
          <ac:chgData name="RENATO CASTRO" userId="8f0164c0-eede-41db-be99-58a500939970" providerId="ADAL" clId="{1C573075-59DE-6346-8FBA-FD127D0971D8}" dt="2021-03-27T09:36:02.177" v="1295" actId="21"/>
          <ac:cxnSpMkLst>
            <pc:docMk/>
            <pc:sldMk cId="2708133087" sldId="262"/>
            <ac:cxnSpMk id="9" creationId="{021868E4-91EC-3642-B2E0-630DF9F2C991}"/>
          </ac:cxnSpMkLst>
        </pc:cxnChg>
        <pc:cxnChg chg="del">
          <ac:chgData name="RENATO CASTRO" userId="8f0164c0-eede-41db-be99-58a500939970" providerId="ADAL" clId="{1C573075-59DE-6346-8FBA-FD127D0971D8}" dt="2021-03-27T09:14:44.207" v="1070" actId="21"/>
          <ac:cxnSpMkLst>
            <pc:docMk/>
            <pc:sldMk cId="2708133087" sldId="262"/>
            <ac:cxnSpMk id="24" creationId="{9C89834E-BCC6-A44E-8981-63BBF9E06045}"/>
          </ac:cxnSpMkLst>
        </pc:cxnChg>
        <pc:cxnChg chg="del">
          <ac:chgData name="RENATO CASTRO" userId="8f0164c0-eede-41db-be99-58a500939970" providerId="ADAL" clId="{1C573075-59DE-6346-8FBA-FD127D0971D8}" dt="2021-03-27T09:14:45.313" v="1071" actId="21"/>
          <ac:cxnSpMkLst>
            <pc:docMk/>
            <pc:sldMk cId="2708133087" sldId="262"/>
            <ac:cxnSpMk id="26" creationId="{8A493BDC-77D0-2841-9592-E118320C0567}"/>
          </ac:cxnSpMkLst>
        </pc:cxnChg>
        <pc:cxnChg chg="add mod">
          <ac:chgData name="RENATO CASTRO" userId="8f0164c0-eede-41db-be99-58a500939970" providerId="ADAL" clId="{1C573075-59DE-6346-8FBA-FD127D0971D8}" dt="2021-03-27T11:06:26.102" v="2514" actId="1076"/>
          <ac:cxnSpMkLst>
            <pc:docMk/>
            <pc:sldMk cId="2708133087" sldId="262"/>
            <ac:cxnSpMk id="27" creationId="{A6062E66-A6B8-3949-9501-6ECD86131F72}"/>
          </ac:cxnSpMkLst>
        </pc:cxnChg>
        <pc:cxnChg chg="del">
          <ac:chgData name="RENATO CASTRO" userId="8f0164c0-eede-41db-be99-58a500939970" providerId="ADAL" clId="{1C573075-59DE-6346-8FBA-FD127D0971D8}" dt="2021-03-27T09:14:35.065" v="1067" actId="21"/>
          <ac:cxnSpMkLst>
            <pc:docMk/>
            <pc:sldMk cId="2708133087" sldId="262"/>
            <ac:cxnSpMk id="30" creationId="{8731A2B6-3BC9-4144-912E-930886D821FD}"/>
          </ac:cxnSpMkLst>
        </pc:cxnChg>
        <pc:cxnChg chg="add mod">
          <ac:chgData name="RENATO CASTRO" userId="8f0164c0-eede-41db-be99-58a500939970" providerId="ADAL" clId="{1C573075-59DE-6346-8FBA-FD127D0971D8}" dt="2021-03-27T11:06:26.102" v="2514" actId="1076"/>
          <ac:cxnSpMkLst>
            <pc:docMk/>
            <pc:sldMk cId="2708133087" sldId="262"/>
            <ac:cxnSpMk id="40" creationId="{5FAD0C15-232C-D64F-B381-BA9B53F8FBDC}"/>
          </ac:cxnSpMkLst>
        </pc:cxnChg>
        <pc:cxnChg chg="add del mod">
          <ac:chgData name="RENATO CASTRO" userId="8f0164c0-eede-41db-be99-58a500939970" providerId="ADAL" clId="{1C573075-59DE-6346-8FBA-FD127D0971D8}" dt="2021-03-27T09:33:47.573" v="1260" actId="21"/>
          <ac:cxnSpMkLst>
            <pc:docMk/>
            <pc:sldMk cId="2708133087" sldId="262"/>
            <ac:cxnSpMk id="41" creationId="{69CDBB6C-9DD7-0A4E-B1C0-4FDD9F30617A}"/>
          </ac:cxnSpMkLst>
        </pc:cxnChg>
        <pc:cxnChg chg="add mod">
          <ac:chgData name="RENATO CASTRO" userId="8f0164c0-eede-41db-be99-58a500939970" providerId="ADAL" clId="{1C573075-59DE-6346-8FBA-FD127D0971D8}" dt="2021-03-27T11:06:26.102" v="2514" actId="1076"/>
          <ac:cxnSpMkLst>
            <pc:docMk/>
            <pc:sldMk cId="2708133087" sldId="262"/>
            <ac:cxnSpMk id="44" creationId="{CBE6DB97-818C-D94B-9469-1B327CB474DB}"/>
          </ac:cxnSpMkLst>
        </pc:cxnChg>
        <pc:cxnChg chg="add mod">
          <ac:chgData name="RENATO CASTRO" userId="8f0164c0-eede-41db-be99-58a500939970" providerId="ADAL" clId="{1C573075-59DE-6346-8FBA-FD127D0971D8}" dt="2021-03-27T11:06:26.102" v="2514" actId="1076"/>
          <ac:cxnSpMkLst>
            <pc:docMk/>
            <pc:sldMk cId="2708133087" sldId="262"/>
            <ac:cxnSpMk id="58" creationId="{CA608BF7-8DD8-954A-9714-331E03900EAC}"/>
          </ac:cxnSpMkLst>
        </pc:cxnChg>
        <pc:cxnChg chg="add mod">
          <ac:chgData name="RENATO CASTRO" userId="8f0164c0-eede-41db-be99-58a500939970" providerId="ADAL" clId="{1C573075-59DE-6346-8FBA-FD127D0971D8}" dt="2021-03-27T11:06:26.102" v="2514" actId="1076"/>
          <ac:cxnSpMkLst>
            <pc:docMk/>
            <pc:sldMk cId="2708133087" sldId="262"/>
            <ac:cxnSpMk id="64" creationId="{E7732E94-7C8C-3B41-A1E2-6D89738E4A0E}"/>
          </ac:cxnSpMkLst>
        </pc:cxnChg>
      </pc:sldChg>
      <pc:sldChg chg="addSp delSp modSp add mod ord">
        <pc:chgData name="RENATO CASTRO" userId="8f0164c0-eede-41db-be99-58a500939970" providerId="ADAL" clId="{1C573075-59DE-6346-8FBA-FD127D0971D8}" dt="2021-03-27T11:04:42.881" v="2505" actId="207"/>
        <pc:sldMkLst>
          <pc:docMk/>
          <pc:sldMk cId="4249314627" sldId="263"/>
        </pc:sldMkLst>
        <pc:spChg chg="mod">
          <ac:chgData name="RENATO CASTRO" userId="8f0164c0-eede-41db-be99-58a500939970" providerId="ADAL" clId="{1C573075-59DE-6346-8FBA-FD127D0971D8}" dt="2021-03-27T11:02:17.055" v="2479" actId="1076"/>
          <ac:spMkLst>
            <pc:docMk/>
            <pc:sldMk cId="4249314627" sldId="263"/>
            <ac:spMk id="2" creationId="{25A1EEF6-AA58-874A-B5C3-9C1F3886E53B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4" creationId="{F39AF76B-12C5-474C-814E-EFA7D785FA12}"/>
          </ac:spMkLst>
        </pc:spChg>
        <pc:spChg chg="add del mod">
          <ac:chgData name="RENATO CASTRO" userId="8f0164c0-eede-41db-be99-58a500939970" providerId="ADAL" clId="{1C573075-59DE-6346-8FBA-FD127D0971D8}" dt="2021-03-27T09:42:34.603" v="1371" actId="21"/>
          <ac:spMkLst>
            <pc:docMk/>
            <pc:sldMk cId="4249314627" sldId="263"/>
            <ac:spMk id="6" creationId="{2E87D033-783C-C349-99EB-6A255AEE0431}"/>
          </ac:spMkLst>
        </pc:spChg>
        <pc:spChg chg="add del">
          <ac:chgData name="RENATO CASTRO" userId="8f0164c0-eede-41db-be99-58a500939970" providerId="ADAL" clId="{1C573075-59DE-6346-8FBA-FD127D0971D8}" dt="2021-03-27T10:08:12.583" v="1505" actId="21"/>
          <ac:spMkLst>
            <pc:docMk/>
            <pc:sldMk cId="4249314627" sldId="263"/>
            <ac:spMk id="8" creationId="{7556E3A3-8345-3146-82E3-4B02E9D112B7}"/>
          </ac:spMkLst>
        </pc:spChg>
        <pc:spChg chg="add mod">
          <ac:chgData name="RENATO CASTRO" userId="8f0164c0-eede-41db-be99-58a500939970" providerId="ADAL" clId="{1C573075-59DE-6346-8FBA-FD127D0971D8}" dt="2021-03-27T10:09:09.431" v="1514" actId="13822"/>
          <ac:spMkLst>
            <pc:docMk/>
            <pc:sldMk cId="4249314627" sldId="263"/>
            <ac:spMk id="9" creationId="{A862FC90-9AED-1F4C-A172-16FD855554B7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10" creationId="{E6941613-4884-5742-8F30-77E6AA6A3DFE}"/>
          </ac:spMkLst>
        </pc:spChg>
        <pc:spChg chg="add del mod">
          <ac:chgData name="RENATO CASTRO" userId="8f0164c0-eede-41db-be99-58a500939970" providerId="ADAL" clId="{1C573075-59DE-6346-8FBA-FD127D0971D8}" dt="2021-03-27T10:09:22.333" v="1516" actId="767"/>
          <ac:spMkLst>
            <pc:docMk/>
            <pc:sldMk cId="4249314627" sldId="263"/>
            <ac:spMk id="11" creationId="{85A40336-BF5B-5E48-BA6A-EC97BCE03AD5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22" creationId="{C9E6B900-9E63-D348-A241-DA6AA9C73B38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23" creationId="{A714D28A-AE66-1543-89B8-A12903DE1B4A}"/>
          </ac:spMkLst>
        </pc:spChg>
        <pc:spChg chg="add mod">
          <ac:chgData name="RENATO CASTRO" userId="8f0164c0-eede-41db-be99-58a500939970" providerId="ADAL" clId="{1C573075-59DE-6346-8FBA-FD127D0971D8}" dt="2021-03-27T09:52:28.311" v="1422" actId="14100"/>
          <ac:spMkLst>
            <pc:docMk/>
            <pc:sldMk cId="4249314627" sldId="263"/>
            <ac:spMk id="24" creationId="{5BE44300-669F-FB49-AF31-8A7BBB7F1CA5}"/>
          </ac:spMkLst>
        </pc:spChg>
        <pc:spChg chg="add del mod">
          <ac:chgData name="RENATO CASTRO" userId="8f0164c0-eede-41db-be99-58a500939970" providerId="ADAL" clId="{1C573075-59DE-6346-8FBA-FD127D0971D8}" dt="2021-03-27T09:53:02.681" v="1426" actId="21"/>
          <ac:spMkLst>
            <pc:docMk/>
            <pc:sldMk cId="4249314627" sldId="263"/>
            <ac:spMk id="25" creationId="{B1E6F8D8-5F33-2D4E-B768-B00A3EB31F59}"/>
          </ac:spMkLst>
        </pc:spChg>
        <pc:spChg chg="add mod">
          <ac:chgData name="RENATO CASTRO" userId="8f0164c0-eede-41db-be99-58a500939970" providerId="ADAL" clId="{1C573075-59DE-6346-8FBA-FD127D0971D8}" dt="2021-03-27T11:02:37.594" v="2481" actId="207"/>
          <ac:spMkLst>
            <pc:docMk/>
            <pc:sldMk cId="4249314627" sldId="263"/>
            <ac:spMk id="26" creationId="{6A719484-EB8E-F544-B046-1B1964D989B6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28" creationId="{B50C1FD4-4690-C843-8897-66438BF0F9F9}"/>
          </ac:spMkLst>
        </pc:spChg>
        <pc:spChg chg="add del mod">
          <ac:chgData name="RENATO CASTRO" userId="8f0164c0-eede-41db-be99-58a500939970" providerId="ADAL" clId="{1C573075-59DE-6346-8FBA-FD127D0971D8}" dt="2021-03-27T09:53:40.522" v="1430" actId="21"/>
          <ac:spMkLst>
            <pc:docMk/>
            <pc:sldMk cId="4249314627" sldId="263"/>
            <ac:spMk id="29" creationId="{6EB81DDB-4848-5749-94D3-518C2A5DBD9D}"/>
          </ac:spMkLst>
        </pc:spChg>
        <pc:spChg chg="add mod">
          <ac:chgData name="RENATO CASTRO" userId="8f0164c0-eede-41db-be99-58a500939970" providerId="ADAL" clId="{1C573075-59DE-6346-8FBA-FD127D0971D8}" dt="2021-03-27T09:53:55.976" v="1433" actId="1076"/>
          <ac:spMkLst>
            <pc:docMk/>
            <pc:sldMk cId="4249314627" sldId="263"/>
            <ac:spMk id="30" creationId="{2943374B-FB6A-1D4C-B9F4-55CF9FFADEDD}"/>
          </ac:spMkLst>
        </pc:spChg>
        <pc:spChg chg="add del mod">
          <ac:chgData name="RENATO CASTRO" userId="8f0164c0-eede-41db-be99-58a500939970" providerId="ADAL" clId="{1C573075-59DE-6346-8FBA-FD127D0971D8}" dt="2021-03-27T09:52:57.558" v="1425" actId="21"/>
          <ac:spMkLst>
            <pc:docMk/>
            <pc:sldMk cId="4249314627" sldId="263"/>
            <ac:spMk id="31" creationId="{19398397-E767-9248-BD9C-7EB33070F6CF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32" creationId="{30B03F9F-E1DC-5B44-8511-01FC6BB7067B}"/>
          </ac:spMkLst>
        </pc:spChg>
        <pc:spChg chg="add mod">
          <ac:chgData name="RENATO CASTRO" userId="8f0164c0-eede-41db-be99-58a500939970" providerId="ADAL" clId="{1C573075-59DE-6346-8FBA-FD127D0971D8}" dt="2021-03-27T09:53:21.816" v="1429" actId="166"/>
          <ac:spMkLst>
            <pc:docMk/>
            <pc:sldMk cId="4249314627" sldId="263"/>
            <ac:spMk id="33" creationId="{3546E9C2-22EF-5546-9D98-336D19DBAD4C}"/>
          </ac:spMkLst>
        </pc:spChg>
        <pc:spChg chg="add mod">
          <ac:chgData name="RENATO CASTRO" userId="8f0164c0-eede-41db-be99-58a500939970" providerId="ADAL" clId="{1C573075-59DE-6346-8FBA-FD127D0971D8}" dt="2021-03-27T09:53:21.816" v="1429" actId="166"/>
          <ac:spMkLst>
            <pc:docMk/>
            <pc:sldMk cId="4249314627" sldId="263"/>
            <ac:spMk id="34" creationId="{AA0744F3-49BE-BB44-8DA8-BD4CCEC59C81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35" creationId="{0B790911-AA86-B541-94B0-0053D8A6F1B2}"/>
          </ac:spMkLst>
        </pc:spChg>
        <pc:spChg chg="add mod">
          <ac:chgData name="RENATO CASTRO" userId="8f0164c0-eede-41db-be99-58a500939970" providerId="ADAL" clId="{1C573075-59DE-6346-8FBA-FD127D0971D8}" dt="2021-03-27T10:03:49.566" v="1484" actId="1076"/>
          <ac:spMkLst>
            <pc:docMk/>
            <pc:sldMk cId="4249314627" sldId="263"/>
            <ac:spMk id="36" creationId="{C35D9F8D-B672-B14D-98FA-F443378C93B1}"/>
          </ac:spMkLst>
        </pc:spChg>
        <pc:spChg chg="add mod">
          <ac:chgData name="RENATO CASTRO" userId="8f0164c0-eede-41db-be99-58a500939970" providerId="ADAL" clId="{1C573075-59DE-6346-8FBA-FD127D0971D8}" dt="2021-03-27T09:53:09.560" v="1428" actId="1076"/>
          <ac:spMkLst>
            <pc:docMk/>
            <pc:sldMk cId="4249314627" sldId="263"/>
            <ac:spMk id="37" creationId="{8F125DF4-B242-6843-9811-CB8B9C9A8EFB}"/>
          </ac:spMkLst>
        </pc:spChg>
        <pc:spChg chg="add del mod">
          <ac:chgData name="RENATO CASTRO" userId="8f0164c0-eede-41db-be99-58a500939970" providerId="ADAL" clId="{1C573075-59DE-6346-8FBA-FD127D0971D8}" dt="2021-03-27T11:04:42.881" v="2505" actId="207"/>
          <ac:spMkLst>
            <pc:docMk/>
            <pc:sldMk cId="4249314627" sldId="263"/>
            <ac:spMk id="38" creationId="{643B82D9-C5DD-6146-BA6E-1C0FE5F510C4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39" creationId="{EA46850F-8083-FE42-8DBA-F23CF1EBA968}"/>
          </ac:spMkLst>
        </pc:spChg>
        <pc:spChg chg="add mod">
          <ac:chgData name="RENATO CASTRO" userId="8f0164c0-eede-41db-be99-58a500939970" providerId="ADAL" clId="{1C573075-59DE-6346-8FBA-FD127D0971D8}" dt="2021-03-27T11:04:42.881" v="2505" actId="207"/>
          <ac:spMkLst>
            <pc:docMk/>
            <pc:sldMk cId="4249314627" sldId="263"/>
            <ac:spMk id="41" creationId="{FF481FD9-F4B5-5149-A699-A9DD3929587F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42" creationId="{F6437EDA-B96B-4E40-8291-DAB97359B615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43" creationId="{DA9541A1-064B-9D4E-8B45-F626D41F3446}"/>
          </ac:spMkLst>
        </pc:spChg>
        <pc:spChg chg="del">
          <ac:chgData name="RENATO CASTRO" userId="8f0164c0-eede-41db-be99-58a500939970" providerId="ADAL" clId="{1C573075-59DE-6346-8FBA-FD127D0971D8}" dt="2021-03-27T09:39:15.775" v="1335" actId="21"/>
          <ac:spMkLst>
            <pc:docMk/>
            <pc:sldMk cId="4249314627" sldId="263"/>
            <ac:spMk id="45" creationId="{D81D24FB-8115-7740-AB49-8FFA0C5AC5B1}"/>
          </ac:spMkLst>
        </pc:spChg>
        <pc:spChg chg="add mod">
          <ac:chgData name="RENATO CASTRO" userId="8f0164c0-eede-41db-be99-58a500939970" providerId="ADAL" clId="{1C573075-59DE-6346-8FBA-FD127D0971D8}" dt="2021-03-27T10:07:08.666" v="1499" actId="1076"/>
          <ac:spMkLst>
            <pc:docMk/>
            <pc:sldMk cId="4249314627" sldId="263"/>
            <ac:spMk id="46" creationId="{C7AEBA12-17C2-A44A-B74A-DEC410A54CC4}"/>
          </ac:spMkLst>
        </pc:spChg>
        <pc:spChg chg="add mod">
          <ac:chgData name="RENATO CASTRO" userId="8f0164c0-eede-41db-be99-58a500939970" providerId="ADAL" clId="{1C573075-59DE-6346-8FBA-FD127D0971D8}" dt="2021-03-27T10:07:35.023" v="1503" actId="1076"/>
          <ac:spMkLst>
            <pc:docMk/>
            <pc:sldMk cId="4249314627" sldId="263"/>
            <ac:spMk id="47" creationId="{03C937AB-9781-DA45-9148-44A68C055393}"/>
          </ac:spMkLst>
        </pc:spChg>
        <pc:spChg chg="add mod">
          <ac:chgData name="RENATO CASTRO" userId="8f0164c0-eede-41db-be99-58a500939970" providerId="ADAL" clId="{1C573075-59DE-6346-8FBA-FD127D0971D8}" dt="2021-03-27T11:03:17.142" v="2489" actId="1076"/>
          <ac:spMkLst>
            <pc:docMk/>
            <pc:sldMk cId="4249314627" sldId="263"/>
            <ac:spMk id="48" creationId="{7CE87B46-C835-FE41-89C3-68FE8AF5D1E2}"/>
          </ac:spMkLst>
        </pc:spChg>
        <pc:spChg chg="add mod">
          <ac:chgData name="RENATO CASTRO" userId="8f0164c0-eede-41db-be99-58a500939970" providerId="ADAL" clId="{1C573075-59DE-6346-8FBA-FD127D0971D8}" dt="2021-03-27T10:14:13.096" v="1595" actId="14100"/>
          <ac:spMkLst>
            <pc:docMk/>
            <pc:sldMk cId="4249314627" sldId="263"/>
            <ac:spMk id="49" creationId="{91F751F8-0B8D-BA46-A847-79B110B3600A}"/>
          </ac:spMkLst>
        </pc:spChg>
        <pc:spChg chg="add mod">
          <ac:chgData name="RENATO CASTRO" userId="8f0164c0-eede-41db-be99-58a500939970" providerId="ADAL" clId="{1C573075-59DE-6346-8FBA-FD127D0971D8}" dt="2021-03-27T11:04:14.096" v="2501" actId="1076"/>
          <ac:spMkLst>
            <pc:docMk/>
            <pc:sldMk cId="4249314627" sldId="263"/>
            <ac:spMk id="50" creationId="{6E74D217-EAB7-A741-BAAE-15BD1CCC1D1B}"/>
          </ac:spMkLst>
        </pc:spChg>
        <pc:spChg chg="add mod">
          <ac:chgData name="RENATO CASTRO" userId="8f0164c0-eede-41db-be99-58a500939970" providerId="ADAL" clId="{1C573075-59DE-6346-8FBA-FD127D0971D8}" dt="2021-03-27T10:24:57.665" v="1687" actId="1076"/>
          <ac:spMkLst>
            <pc:docMk/>
            <pc:sldMk cId="4249314627" sldId="263"/>
            <ac:spMk id="52" creationId="{9AFF9154-EB39-6A4A-9E92-0870C25AC9DE}"/>
          </ac:spMkLst>
        </pc:spChg>
        <pc:spChg chg="add mod">
          <ac:chgData name="RENATO CASTRO" userId="8f0164c0-eede-41db-be99-58a500939970" providerId="ADAL" clId="{1C573075-59DE-6346-8FBA-FD127D0971D8}" dt="2021-03-27T10:24:57.665" v="1687" actId="1076"/>
          <ac:spMkLst>
            <pc:docMk/>
            <pc:sldMk cId="4249314627" sldId="263"/>
            <ac:spMk id="53" creationId="{EB37CC4A-234A-7A44-B420-6FC9CB7A6D54}"/>
          </ac:spMkLst>
        </pc:spChg>
        <pc:spChg chg="add mod">
          <ac:chgData name="RENATO CASTRO" userId="8f0164c0-eede-41db-be99-58a500939970" providerId="ADAL" clId="{1C573075-59DE-6346-8FBA-FD127D0971D8}" dt="2021-03-27T10:25:21.902" v="1689" actId="1076"/>
          <ac:spMkLst>
            <pc:docMk/>
            <pc:sldMk cId="4249314627" sldId="263"/>
            <ac:spMk id="54" creationId="{5E14CB84-AB39-7244-8307-B52CB76962B1}"/>
          </ac:spMkLst>
        </pc:spChg>
        <pc:spChg chg="add del mod">
          <ac:chgData name="RENATO CASTRO" userId="8f0164c0-eede-41db-be99-58a500939970" providerId="ADAL" clId="{1C573075-59DE-6346-8FBA-FD127D0971D8}" dt="2021-03-27T10:18:45.052" v="1630" actId="21"/>
          <ac:spMkLst>
            <pc:docMk/>
            <pc:sldMk cId="4249314627" sldId="263"/>
            <ac:spMk id="55" creationId="{FEF894A5-79EB-6940-BA92-F6C01C91199A}"/>
          </ac:spMkLst>
        </pc:spChg>
        <pc:spChg chg="add mod">
          <ac:chgData name="RENATO CASTRO" userId="8f0164c0-eede-41db-be99-58a500939970" providerId="ADAL" clId="{1C573075-59DE-6346-8FBA-FD127D0971D8}" dt="2021-03-27T10:25:28.253" v="1690" actId="1076"/>
          <ac:spMkLst>
            <pc:docMk/>
            <pc:sldMk cId="4249314627" sldId="263"/>
            <ac:spMk id="56" creationId="{539F59B6-3BDF-8D4D-B497-9124DE8B9B81}"/>
          </ac:spMkLst>
        </pc:spChg>
        <pc:spChg chg="add mod">
          <ac:chgData name="RENATO CASTRO" userId="8f0164c0-eede-41db-be99-58a500939970" providerId="ADAL" clId="{1C573075-59DE-6346-8FBA-FD127D0971D8}" dt="2021-03-27T10:26:12.643" v="1700" actId="1076"/>
          <ac:spMkLst>
            <pc:docMk/>
            <pc:sldMk cId="4249314627" sldId="263"/>
            <ac:spMk id="57" creationId="{1764A0DA-2FC8-6D4E-81DA-9195BA878616}"/>
          </ac:spMkLst>
        </pc:spChg>
        <pc:spChg chg="add mod">
          <ac:chgData name="RENATO CASTRO" userId="8f0164c0-eede-41db-be99-58a500939970" providerId="ADAL" clId="{1C573075-59DE-6346-8FBA-FD127D0971D8}" dt="2021-03-27T11:02:47.737" v="2482" actId="13822"/>
          <ac:spMkLst>
            <pc:docMk/>
            <pc:sldMk cId="4249314627" sldId="263"/>
            <ac:spMk id="59" creationId="{3A4ACE82-82E0-0242-8271-9B4B96575E90}"/>
          </ac:spMkLst>
        </pc:spChg>
        <pc:spChg chg="add del mod">
          <ac:chgData name="RENATO CASTRO" userId="8f0164c0-eede-41db-be99-58a500939970" providerId="ADAL" clId="{1C573075-59DE-6346-8FBA-FD127D0971D8}" dt="2021-03-27T10:21:39.395" v="1655"/>
          <ac:spMkLst>
            <pc:docMk/>
            <pc:sldMk cId="4249314627" sldId="263"/>
            <ac:spMk id="61" creationId="{487E1EBA-D0A8-8841-BF8A-CE035DF8438A}"/>
          </ac:spMkLst>
        </pc:spChg>
        <pc:spChg chg="add mod">
          <ac:chgData name="RENATO CASTRO" userId="8f0164c0-eede-41db-be99-58a500939970" providerId="ADAL" clId="{1C573075-59DE-6346-8FBA-FD127D0971D8}" dt="2021-03-27T10:25:33.755" v="1691" actId="1076"/>
          <ac:spMkLst>
            <pc:docMk/>
            <pc:sldMk cId="4249314627" sldId="263"/>
            <ac:spMk id="62" creationId="{57252B7D-9066-084C-9A2B-1277E2D6244C}"/>
          </ac:spMkLst>
        </pc:spChg>
        <pc:spChg chg="add mod">
          <ac:chgData name="RENATO CASTRO" userId="8f0164c0-eede-41db-be99-58a500939970" providerId="ADAL" clId="{1C573075-59DE-6346-8FBA-FD127D0971D8}" dt="2021-03-27T11:03:55.631" v="2496" actId="403"/>
          <ac:spMkLst>
            <pc:docMk/>
            <pc:sldMk cId="4249314627" sldId="263"/>
            <ac:spMk id="65" creationId="{3A0128EB-E398-F44B-8129-836C57FB7FB3}"/>
          </ac:spMkLst>
        </pc:spChg>
        <pc:spChg chg="add mod">
          <ac:chgData name="RENATO CASTRO" userId="8f0164c0-eede-41db-be99-58a500939970" providerId="ADAL" clId="{1C573075-59DE-6346-8FBA-FD127D0971D8}" dt="2021-03-27T10:32:02.175" v="1740" actId="14100"/>
          <ac:spMkLst>
            <pc:docMk/>
            <pc:sldMk cId="4249314627" sldId="263"/>
            <ac:spMk id="69" creationId="{71870FB1-13AF-CC40-A13F-362A99ACDDA5}"/>
          </ac:spMkLst>
        </pc:spChg>
        <pc:spChg chg="add del mod">
          <ac:chgData name="RENATO CASTRO" userId="8f0164c0-eede-41db-be99-58a500939970" providerId="ADAL" clId="{1C573075-59DE-6346-8FBA-FD127D0971D8}" dt="2021-03-27T10:32:16.422" v="1743"/>
          <ac:spMkLst>
            <pc:docMk/>
            <pc:sldMk cId="4249314627" sldId="263"/>
            <ac:spMk id="70" creationId="{70D4A465-71FE-EB46-9D80-CCCC27EE487B}"/>
          </ac:spMkLst>
        </pc:spChg>
        <pc:spChg chg="add mod">
          <ac:chgData name="RENATO CASTRO" userId="8f0164c0-eede-41db-be99-58a500939970" providerId="ADAL" clId="{1C573075-59DE-6346-8FBA-FD127D0971D8}" dt="2021-03-27T11:04:31.174" v="2503" actId="207"/>
          <ac:spMkLst>
            <pc:docMk/>
            <pc:sldMk cId="4249314627" sldId="263"/>
            <ac:spMk id="71" creationId="{9451DAF8-E2FD-4F42-8B7D-D095CB4E7D48}"/>
          </ac:spMkLst>
        </pc:spChg>
        <pc:spChg chg="add mod">
          <ac:chgData name="RENATO CASTRO" userId="8f0164c0-eede-41db-be99-58a500939970" providerId="ADAL" clId="{1C573075-59DE-6346-8FBA-FD127D0971D8}" dt="2021-03-27T10:34:35.453" v="1753" actId="14100"/>
          <ac:spMkLst>
            <pc:docMk/>
            <pc:sldMk cId="4249314627" sldId="263"/>
            <ac:spMk id="72" creationId="{364FEB2F-001C-1740-B0AE-5DF7A907D3A7}"/>
          </ac:spMkLst>
        </pc:spChg>
        <pc:spChg chg="add mod">
          <ac:chgData name="RENATO CASTRO" userId="8f0164c0-eede-41db-be99-58a500939970" providerId="ADAL" clId="{1C573075-59DE-6346-8FBA-FD127D0971D8}" dt="2021-03-27T10:34:44.617" v="1756" actId="14100"/>
          <ac:spMkLst>
            <pc:docMk/>
            <pc:sldMk cId="4249314627" sldId="263"/>
            <ac:spMk id="73" creationId="{326F356C-7D26-D04B-8672-9EF9EE7CCB40}"/>
          </ac:spMkLst>
        </pc:spChg>
        <pc:spChg chg="add mod">
          <ac:chgData name="RENATO CASTRO" userId="8f0164c0-eede-41db-be99-58a500939970" providerId="ADAL" clId="{1C573075-59DE-6346-8FBA-FD127D0971D8}" dt="2021-03-27T11:04:31.174" v="2503" actId="207"/>
          <ac:spMkLst>
            <pc:docMk/>
            <pc:sldMk cId="4249314627" sldId="263"/>
            <ac:spMk id="74" creationId="{723DB3C8-664C-804B-AD0A-A7D2F4B38E1F}"/>
          </ac:spMkLst>
        </pc:spChg>
        <pc:spChg chg="add mod">
          <ac:chgData name="RENATO CASTRO" userId="8f0164c0-eede-41db-be99-58a500939970" providerId="ADAL" clId="{1C573075-59DE-6346-8FBA-FD127D0971D8}" dt="2021-03-27T11:04:31.174" v="2503" actId="207"/>
          <ac:spMkLst>
            <pc:docMk/>
            <pc:sldMk cId="4249314627" sldId="263"/>
            <ac:spMk id="75" creationId="{F7F78766-82B3-5949-937E-FE1B410DE5AC}"/>
          </ac:spMkLst>
        </pc:spChg>
        <pc:picChg chg="add mod modCrop">
          <ac:chgData name="RENATO CASTRO" userId="8f0164c0-eede-41db-be99-58a500939970" providerId="ADAL" clId="{1C573075-59DE-6346-8FBA-FD127D0971D8}" dt="2021-03-27T11:03:14.386" v="2488" actId="1076"/>
          <ac:picMkLst>
            <pc:docMk/>
            <pc:sldMk cId="4249314627" sldId="263"/>
            <ac:picMk id="5" creationId="{6B03B313-BDA0-AB49-A960-0DB303A07898}"/>
          </ac:picMkLst>
        </pc:picChg>
        <pc:picChg chg="del">
          <ac:chgData name="RENATO CASTRO" userId="8f0164c0-eede-41db-be99-58a500939970" providerId="ADAL" clId="{1C573075-59DE-6346-8FBA-FD127D0971D8}" dt="2021-03-27T09:39:15.775" v="1335" actId="21"/>
          <ac:picMkLst>
            <pc:docMk/>
            <pc:sldMk cId="4249314627" sldId="263"/>
            <ac:picMk id="7" creationId="{8524A17D-2042-454A-ACC0-732046E5DFF3}"/>
          </ac:picMkLst>
        </pc:picChg>
        <pc:cxnChg chg="add mod">
          <ac:chgData name="RENATO CASTRO" userId="8f0164c0-eede-41db-be99-58a500939970" providerId="ADAL" clId="{1C573075-59DE-6346-8FBA-FD127D0971D8}" dt="2021-03-27T10:11:36.328" v="1579" actId="14100"/>
          <ac:cxnSpMkLst>
            <pc:docMk/>
            <pc:sldMk cId="4249314627" sldId="263"/>
            <ac:cxnSpMk id="13" creationId="{DB72243F-F6AC-BC4B-988C-5842F50B84D3}"/>
          </ac:cxnSpMkLst>
        </pc:cxnChg>
        <pc:cxnChg chg="del">
          <ac:chgData name="RENATO CASTRO" userId="8f0164c0-eede-41db-be99-58a500939970" providerId="ADAL" clId="{1C573075-59DE-6346-8FBA-FD127D0971D8}" dt="2021-03-27T09:39:15.775" v="1335" actId="21"/>
          <ac:cxnSpMkLst>
            <pc:docMk/>
            <pc:sldMk cId="4249314627" sldId="263"/>
            <ac:cxnSpMk id="27" creationId="{A6062E66-A6B8-3949-9501-6ECD86131F72}"/>
          </ac:cxnSpMkLst>
        </pc:cxnChg>
        <pc:cxnChg chg="del">
          <ac:chgData name="RENATO CASTRO" userId="8f0164c0-eede-41db-be99-58a500939970" providerId="ADAL" clId="{1C573075-59DE-6346-8FBA-FD127D0971D8}" dt="2021-03-27T09:39:15.775" v="1335" actId="21"/>
          <ac:cxnSpMkLst>
            <pc:docMk/>
            <pc:sldMk cId="4249314627" sldId="263"/>
            <ac:cxnSpMk id="40" creationId="{5FAD0C15-232C-D64F-B381-BA9B53F8FBDC}"/>
          </ac:cxnSpMkLst>
        </pc:cxnChg>
        <pc:cxnChg chg="del">
          <ac:chgData name="RENATO CASTRO" userId="8f0164c0-eede-41db-be99-58a500939970" providerId="ADAL" clId="{1C573075-59DE-6346-8FBA-FD127D0971D8}" dt="2021-03-27T09:39:15.775" v="1335" actId="21"/>
          <ac:cxnSpMkLst>
            <pc:docMk/>
            <pc:sldMk cId="4249314627" sldId="263"/>
            <ac:cxnSpMk id="44" creationId="{CBE6DB97-818C-D94B-9469-1B327CB474DB}"/>
          </ac:cxnSpMkLst>
        </pc:cxnChg>
        <pc:cxnChg chg="add mod">
          <ac:chgData name="RENATO CASTRO" userId="8f0164c0-eede-41db-be99-58a500939970" providerId="ADAL" clId="{1C573075-59DE-6346-8FBA-FD127D0971D8}" dt="2021-03-27T10:16:17.131" v="1602" actId="14100"/>
          <ac:cxnSpMkLst>
            <pc:docMk/>
            <pc:sldMk cId="4249314627" sldId="263"/>
            <ac:cxnSpMk id="51" creationId="{CF4787BB-CD25-0740-8366-E8A647C0379A}"/>
          </ac:cxnSpMkLst>
        </pc:cxnChg>
        <pc:cxnChg chg="del">
          <ac:chgData name="RENATO CASTRO" userId="8f0164c0-eede-41db-be99-58a500939970" providerId="ADAL" clId="{1C573075-59DE-6346-8FBA-FD127D0971D8}" dt="2021-03-27T09:39:15.775" v="1335" actId="21"/>
          <ac:cxnSpMkLst>
            <pc:docMk/>
            <pc:sldMk cId="4249314627" sldId="263"/>
            <ac:cxnSpMk id="58" creationId="{CA608BF7-8DD8-954A-9714-331E03900EAC}"/>
          </ac:cxnSpMkLst>
        </pc:cxnChg>
        <pc:cxnChg chg="add mod">
          <ac:chgData name="RENATO CASTRO" userId="8f0164c0-eede-41db-be99-58a500939970" providerId="ADAL" clId="{1C573075-59DE-6346-8FBA-FD127D0971D8}" dt="2021-03-27T10:26:17.045" v="1701" actId="1076"/>
          <ac:cxnSpMkLst>
            <pc:docMk/>
            <pc:sldMk cId="4249314627" sldId="263"/>
            <ac:cxnSpMk id="60" creationId="{C42267BA-7E4D-FF48-8D05-F92ECAA15C9B}"/>
          </ac:cxnSpMkLst>
        </pc:cxnChg>
        <pc:cxnChg chg="add del mod">
          <ac:chgData name="RENATO CASTRO" userId="8f0164c0-eede-41db-be99-58a500939970" providerId="ADAL" clId="{1C573075-59DE-6346-8FBA-FD127D0971D8}" dt="2021-03-27T10:25:43.619" v="1694" actId="21"/>
          <ac:cxnSpMkLst>
            <pc:docMk/>
            <pc:sldMk cId="4249314627" sldId="263"/>
            <ac:cxnSpMk id="63" creationId="{AB7176F1-B3F6-AD40-803E-3AC645002F3A}"/>
          </ac:cxnSpMkLst>
        </pc:cxnChg>
        <pc:cxnChg chg="del">
          <ac:chgData name="RENATO CASTRO" userId="8f0164c0-eede-41db-be99-58a500939970" providerId="ADAL" clId="{1C573075-59DE-6346-8FBA-FD127D0971D8}" dt="2021-03-27T09:39:15.775" v="1335" actId="21"/>
          <ac:cxnSpMkLst>
            <pc:docMk/>
            <pc:sldMk cId="4249314627" sldId="263"/>
            <ac:cxnSpMk id="64" creationId="{E7732E94-7C8C-3B41-A1E2-6D89738E4A0E}"/>
          </ac:cxnSpMkLst>
        </pc:cxnChg>
        <pc:cxnChg chg="add mod">
          <ac:chgData name="RENATO CASTRO" userId="8f0164c0-eede-41db-be99-58a500939970" providerId="ADAL" clId="{1C573075-59DE-6346-8FBA-FD127D0971D8}" dt="2021-03-27T10:25:56.548" v="1698" actId="14100"/>
          <ac:cxnSpMkLst>
            <pc:docMk/>
            <pc:sldMk cId="4249314627" sldId="263"/>
            <ac:cxnSpMk id="66" creationId="{08DD7146-29BC-014B-880D-D5F385E23297}"/>
          </ac:cxnSpMkLst>
        </pc:cxnChg>
      </pc:sldChg>
      <pc:sldChg chg="addSp delSp modSp add mod">
        <pc:chgData name="RENATO CASTRO" userId="8f0164c0-eede-41db-be99-58a500939970" providerId="ADAL" clId="{1C573075-59DE-6346-8FBA-FD127D0971D8}" dt="2021-03-27T11:05:01.355" v="2511" actId="207"/>
        <pc:sldMkLst>
          <pc:docMk/>
          <pc:sldMk cId="250361732" sldId="264"/>
        </pc:sldMkLst>
        <pc:spChg chg="mod">
          <ac:chgData name="RENATO CASTRO" userId="8f0164c0-eede-41db-be99-58a500939970" providerId="ADAL" clId="{1C573075-59DE-6346-8FBA-FD127D0971D8}" dt="2021-03-27T10:35:55.134" v="1803" actId="1076"/>
          <ac:spMkLst>
            <pc:docMk/>
            <pc:sldMk cId="250361732" sldId="264"/>
            <ac:spMk id="2" creationId="{6729BFD6-8D90-8545-9868-831489E12233}"/>
          </ac:spMkLst>
        </pc:spChg>
        <pc:spChg chg="add del mod">
          <ac:chgData name="RENATO CASTRO" userId="8f0164c0-eede-41db-be99-58a500939970" providerId="ADAL" clId="{1C573075-59DE-6346-8FBA-FD127D0971D8}" dt="2021-03-27T10:39:18.452" v="1831"/>
          <ac:spMkLst>
            <pc:docMk/>
            <pc:sldMk cId="250361732" sldId="264"/>
            <ac:spMk id="8" creationId="{5314ED7A-93D4-A842-AAEB-70A472E51203}"/>
          </ac:spMkLst>
        </pc:spChg>
        <pc:spChg chg="mod">
          <ac:chgData name="RENATO CASTRO" userId="8f0164c0-eede-41db-be99-58a500939970" providerId="ADAL" clId="{1C573075-59DE-6346-8FBA-FD127D0971D8}" dt="2021-03-27T10:44:22.345" v="2027" actId="1076"/>
          <ac:spMkLst>
            <pc:docMk/>
            <pc:sldMk cId="250361732" sldId="264"/>
            <ac:spMk id="9" creationId="{23C5EAE6-752C-0740-9ECA-6354314A21D1}"/>
          </ac:spMkLst>
        </pc:spChg>
        <pc:spChg chg="add del mod">
          <ac:chgData name="RENATO CASTRO" userId="8f0164c0-eede-41db-be99-58a500939970" providerId="ADAL" clId="{1C573075-59DE-6346-8FBA-FD127D0971D8}" dt="2021-03-27T10:38:55.278" v="1824" actId="21"/>
          <ac:spMkLst>
            <pc:docMk/>
            <pc:sldMk cId="250361732" sldId="264"/>
            <ac:spMk id="11" creationId="{67183457-D78B-AB4C-B8D5-68670BCC6942}"/>
          </ac:spMkLst>
        </pc:spChg>
        <pc:spChg chg="add mod">
          <ac:chgData name="RENATO CASTRO" userId="8f0164c0-eede-41db-be99-58a500939970" providerId="ADAL" clId="{1C573075-59DE-6346-8FBA-FD127D0971D8}" dt="2021-03-27T10:44:25.490" v="2028" actId="1076"/>
          <ac:spMkLst>
            <pc:docMk/>
            <pc:sldMk cId="250361732" sldId="264"/>
            <ac:spMk id="12" creationId="{891ABCDE-C565-E44A-9505-28753A497F03}"/>
          </ac:spMkLst>
        </pc:spChg>
        <pc:spChg chg="add del mod">
          <ac:chgData name="RENATO CASTRO" userId="8f0164c0-eede-41db-be99-58a500939970" providerId="ADAL" clId="{1C573075-59DE-6346-8FBA-FD127D0971D8}" dt="2021-03-27T10:39:16.840" v="1829"/>
          <ac:spMkLst>
            <pc:docMk/>
            <pc:sldMk cId="250361732" sldId="264"/>
            <ac:spMk id="15" creationId="{9EDC5A15-3C02-1441-9CF7-591F1C0AAC0F}"/>
          </ac:spMkLst>
        </pc:spChg>
        <pc:spChg chg="add mod">
          <ac:chgData name="RENATO CASTRO" userId="8f0164c0-eede-41db-be99-58a500939970" providerId="ADAL" clId="{1C573075-59DE-6346-8FBA-FD127D0971D8}" dt="2021-03-27T11:05:01.355" v="2511" actId="207"/>
          <ac:spMkLst>
            <pc:docMk/>
            <pc:sldMk cId="250361732" sldId="264"/>
            <ac:spMk id="17" creationId="{FC8C6878-D557-A447-BB9A-9B00FEDA895C}"/>
          </ac:spMkLst>
        </pc:spChg>
        <pc:picChg chg="add mod modCrop">
          <ac:chgData name="RENATO CASTRO" userId="8f0164c0-eede-41db-be99-58a500939970" providerId="ADAL" clId="{1C573075-59DE-6346-8FBA-FD127D0971D8}" dt="2021-03-27T10:44:17.920" v="2026" actId="1076"/>
          <ac:picMkLst>
            <pc:docMk/>
            <pc:sldMk cId="250361732" sldId="264"/>
            <ac:picMk id="4" creationId="{FE2EE690-8544-FE4C-92BE-48F703E0FAB5}"/>
          </ac:picMkLst>
        </pc:picChg>
        <pc:picChg chg="add mod">
          <ac:chgData name="RENATO CASTRO" userId="8f0164c0-eede-41db-be99-58a500939970" providerId="ADAL" clId="{1C573075-59DE-6346-8FBA-FD127D0971D8}" dt="2021-03-27T10:38:05.768" v="1815" actId="1076"/>
          <ac:picMkLst>
            <pc:docMk/>
            <pc:sldMk cId="250361732" sldId="264"/>
            <ac:picMk id="7" creationId="{792FB422-74E0-1B41-B617-4931E153C42E}"/>
          </ac:picMkLst>
        </pc:picChg>
        <pc:picChg chg="del">
          <ac:chgData name="RENATO CASTRO" userId="8f0164c0-eede-41db-be99-58a500939970" providerId="ADAL" clId="{1C573075-59DE-6346-8FBA-FD127D0971D8}" dt="2021-03-27T10:36:01.125" v="1804" actId="21"/>
          <ac:picMkLst>
            <pc:docMk/>
            <pc:sldMk cId="250361732" sldId="264"/>
            <ac:picMk id="14" creationId="{FD301547-9AEA-284F-BC6C-8E1FD4F36BF6}"/>
          </ac:picMkLst>
        </pc:picChg>
        <pc:picChg chg="del">
          <ac:chgData name="RENATO CASTRO" userId="8f0164c0-eede-41db-be99-58a500939970" providerId="ADAL" clId="{1C573075-59DE-6346-8FBA-FD127D0971D8}" dt="2021-03-27T10:36:02.364" v="1805" actId="21"/>
          <ac:picMkLst>
            <pc:docMk/>
            <pc:sldMk cId="250361732" sldId="264"/>
            <ac:picMk id="16" creationId="{B331F4D5-E8F4-5941-9043-0A3C96C4651E}"/>
          </ac:picMkLst>
        </pc:picChg>
      </pc:sldChg>
      <pc:sldChg chg="addSp delSp modSp new mod">
        <pc:chgData name="RENATO CASTRO" userId="8f0164c0-eede-41db-be99-58a500939970" providerId="ADAL" clId="{1C573075-59DE-6346-8FBA-FD127D0971D8}" dt="2021-03-27T11:05:17.388" v="2513" actId="207"/>
        <pc:sldMkLst>
          <pc:docMk/>
          <pc:sldMk cId="2849498401" sldId="265"/>
        </pc:sldMkLst>
        <pc:spChg chg="add mod">
          <ac:chgData name="RENATO CASTRO" userId="8f0164c0-eede-41db-be99-58a500939970" providerId="ADAL" clId="{1C573075-59DE-6346-8FBA-FD127D0971D8}" dt="2021-03-27T10:58:19.915" v="2424" actId="1076"/>
          <ac:spMkLst>
            <pc:docMk/>
            <pc:sldMk cId="2849498401" sldId="265"/>
            <ac:spMk id="2" creationId="{BE50D6EB-25EA-6845-BF77-6AB4AE873559}"/>
          </ac:spMkLst>
        </pc:spChg>
        <pc:spChg chg="add mod">
          <ac:chgData name="RENATO CASTRO" userId="8f0164c0-eede-41db-be99-58a500939970" providerId="ADAL" clId="{1C573075-59DE-6346-8FBA-FD127D0971D8}" dt="2021-03-27T10:58:19.915" v="2424" actId="1076"/>
          <ac:spMkLst>
            <pc:docMk/>
            <pc:sldMk cId="2849498401" sldId="265"/>
            <ac:spMk id="5" creationId="{48545786-2CCB-3549-9132-65B10764C440}"/>
          </ac:spMkLst>
        </pc:spChg>
        <pc:spChg chg="add mod">
          <ac:chgData name="RENATO CASTRO" userId="8f0164c0-eede-41db-be99-58a500939970" providerId="ADAL" clId="{1C573075-59DE-6346-8FBA-FD127D0971D8}" dt="2021-03-27T10:58:19.915" v="2424" actId="1076"/>
          <ac:spMkLst>
            <pc:docMk/>
            <pc:sldMk cId="2849498401" sldId="265"/>
            <ac:spMk id="6" creationId="{0CDA7FEB-FA01-B942-BFA4-70A9AC8228F9}"/>
          </ac:spMkLst>
        </pc:spChg>
        <pc:spChg chg="add mod">
          <ac:chgData name="RENATO CASTRO" userId="8f0164c0-eede-41db-be99-58a500939970" providerId="ADAL" clId="{1C573075-59DE-6346-8FBA-FD127D0971D8}" dt="2021-03-27T10:58:19.915" v="2424" actId="1076"/>
          <ac:spMkLst>
            <pc:docMk/>
            <pc:sldMk cId="2849498401" sldId="265"/>
            <ac:spMk id="7" creationId="{9FAB539A-E353-4E40-817C-DB7490A66B9F}"/>
          </ac:spMkLst>
        </pc:spChg>
        <pc:spChg chg="add mod">
          <ac:chgData name="RENATO CASTRO" userId="8f0164c0-eede-41db-be99-58a500939970" providerId="ADAL" clId="{1C573075-59DE-6346-8FBA-FD127D0971D8}" dt="2021-03-27T10:58:19.915" v="2424" actId="1076"/>
          <ac:spMkLst>
            <pc:docMk/>
            <pc:sldMk cId="2849498401" sldId="265"/>
            <ac:spMk id="8" creationId="{D05AD200-E0BC-634E-8DB7-5175DDC8F6F7}"/>
          </ac:spMkLst>
        </pc:spChg>
        <pc:spChg chg="add del mod">
          <ac:chgData name="RENATO CASTRO" userId="8f0164c0-eede-41db-be99-58a500939970" providerId="ADAL" clId="{1C573075-59DE-6346-8FBA-FD127D0971D8}" dt="2021-03-27T10:55:39.019" v="2390" actId="767"/>
          <ac:spMkLst>
            <pc:docMk/>
            <pc:sldMk cId="2849498401" sldId="265"/>
            <ac:spMk id="9" creationId="{240F5725-3269-0841-914D-3DA6F78CF1EC}"/>
          </ac:spMkLst>
        </pc:spChg>
        <pc:spChg chg="add del mod">
          <ac:chgData name="RENATO CASTRO" userId="8f0164c0-eede-41db-be99-58a500939970" providerId="ADAL" clId="{1C573075-59DE-6346-8FBA-FD127D0971D8}" dt="2021-03-27T10:57:42.318" v="2411" actId="21"/>
          <ac:spMkLst>
            <pc:docMk/>
            <pc:sldMk cId="2849498401" sldId="265"/>
            <ac:spMk id="10" creationId="{0DD7D35A-5732-7642-B206-729A3481BC2E}"/>
          </ac:spMkLst>
        </pc:spChg>
        <pc:spChg chg="add del mod">
          <ac:chgData name="RENATO CASTRO" userId="8f0164c0-eede-41db-be99-58a500939970" providerId="ADAL" clId="{1C573075-59DE-6346-8FBA-FD127D0971D8}" dt="2021-03-27T10:57:44.396" v="2412" actId="21"/>
          <ac:spMkLst>
            <pc:docMk/>
            <pc:sldMk cId="2849498401" sldId="265"/>
            <ac:spMk id="11" creationId="{E8277DC7-A7E4-A943-A59A-8ADBCCCA1DBE}"/>
          </ac:spMkLst>
        </pc:spChg>
        <pc:spChg chg="add mod">
          <ac:chgData name="RENATO CASTRO" userId="8f0164c0-eede-41db-be99-58a500939970" providerId="ADAL" clId="{1C573075-59DE-6346-8FBA-FD127D0971D8}" dt="2021-03-27T11:05:17.388" v="2513" actId="207"/>
          <ac:spMkLst>
            <pc:docMk/>
            <pc:sldMk cId="2849498401" sldId="265"/>
            <ac:spMk id="12" creationId="{F775FAE0-FA08-C54B-93F8-66C9902C72A4}"/>
          </ac:spMkLst>
        </pc:spChg>
        <pc:spChg chg="add mod">
          <ac:chgData name="RENATO CASTRO" userId="8f0164c0-eede-41db-be99-58a500939970" providerId="ADAL" clId="{1C573075-59DE-6346-8FBA-FD127D0971D8}" dt="2021-03-27T11:05:17.388" v="2513" actId="207"/>
          <ac:spMkLst>
            <pc:docMk/>
            <pc:sldMk cId="2849498401" sldId="265"/>
            <ac:spMk id="13" creationId="{C0A473BD-9C44-7643-967C-A39A3CC08491}"/>
          </ac:spMkLst>
        </pc:spChg>
        <pc:spChg chg="add mod">
          <ac:chgData name="RENATO CASTRO" userId="8f0164c0-eede-41db-be99-58a500939970" providerId="ADAL" clId="{1C573075-59DE-6346-8FBA-FD127D0971D8}" dt="2021-03-27T11:05:17.388" v="2513" actId="207"/>
          <ac:spMkLst>
            <pc:docMk/>
            <pc:sldMk cId="2849498401" sldId="265"/>
            <ac:spMk id="14" creationId="{213E5AAB-A05B-FC47-9A3E-CA576E48047A}"/>
          </ac:spMkLst>
        </pc:spChg>
        <pc:spChg chg="add mod">
          <ac:chgData name="RENATO CASTRO" userId="8f0164c0-eede-41db-be99-58a500939970" providerId="ADAL" clId="{1C573075-59DE-6346-8FBA-FD127D0971D8}" dt="2021-03-27T11:05:17.388" v="2513" actId="207"/>
          <ac:spMkLst>
            <pc:docMk/>
            <pc:sldMk cId="2849498401" sldId="265"/>
            <ac:spMk id="15" creationId="{6683E540-41FC-224B-9785-80543DD2544D}"/>
          </ac:spMkLst>
        </pc:spChg>
        <pc:picChg chg="add mod modCrop">
          <ac:chgData name="RENATO CASTRO" userId="8f0164c0-eede-41db-be99-58a500939970" providerId="ADAL" clId="{1C573075-59DE-6346-8FBA-FD127D0971D8}" dt="2021-03-27T10:58:19.915" v="2424" actId="1076"/>
          <ac:picMkLst>
            <pc:docMk/>
            <pc:sldMk cId="2849498401" sldId="265"/>
            <ac:picMk id="4" creationId="{12875E1B-1B87-8B41-9EEB-00CBFC32D67B}"/>
          </ac:picMkLst>
        </pc:picChg>
      </pc:sldChg>
      <pc:sldChg chg="addSp modSp new mod">
        <pc:chgData name="RENATO CASTRO" userId="8f0164c0-eede-41db-be99-58a500939970" providerId="ADAL" clId="{1C573075-59DE-6346-8FBA-FD127D0971D8}" dt="2021-03-27T10:59:37.935" v="2465" actId="20577"/>
        <pc:sldMkLst>
          <pc:docMk/>
          <pc:sldMk cId="1091088669" sldId="266"/>
        </pc:sldMkLst>
        <pc:spChg chg="mod">
          <ac:chgData name="RENATO CASTRO" userId="8f0164c0-eede-41db-be99-58a500939970" providerId="ADAL" clId="{1C573075-59DE-6346-8FBA-FD127D0971D8}" dt="2021-03-27T10:58:36.773" v="2440" actId="1076"/>
          <ac:spMkLst>
            <pc:docMk/>
            <pc:sldMk cId="1091088669" sldId="266"/>
            <ac:spMk id="2" creationId="{AAFBEF78-0E8C-F348-98DB-5BBBF7D4DCDA}"/>
          </ac:spMkLst>
        </pc:spChg>
        <pc:spChg chg="add mod">
          <ac:chgData name="RENATO CASTRO" userId="8f0164c0-eede-41db-be99-58a500939970" providerId="ADAL" clId="{1C573075-59DE-6346-8FBA-FD127D0971D8}" dt="2021-03-27T10:59:29.175" v="2453" actId="1076"/>
          <ac:spMkLst>
            <pc:docMk/>
            <pc:sldMk cId="1091088669" sldId="266"/>
            <ac:spMk id="7" creationId="{2581D1F5-E6D0-3A43-82C1-8B0C8B37DABD}"/>
          </ac:spMkLst>
        </pc:spChg>
        <pc:spChg chg="add mod">
          <ac:chgData name="RENATO CASTRO" userId="8f0164c0-eede-41db-be99-58a500939970" providerId="ADAL" clId="{1C573075-59DE-6346-8FBA-FD127D0971D8}" dt="2021-03-27T10:59:37.935" v="2465" actId="20577"/>
          <ac:spMkLst>
            <pc:docMk/>
            <pc:sldMk cId="1091088669" sldId="266"/>
            <ac:spMk id="8" creationId="{E2BDF322-1BA1-BC4C-9F71-6AB75F8DB7FE}"/>
          </ac:spMkLst>
        </pc:spChg>
        <pc:picChg chg="add mod">
          <ac:chgData name="RENATO CASTRO" userId="8f0164c0-eede-41db-be99-58a500939970" providerId="ADAL" clId="{1C573075-59DE-6346-8FBA-FD127D0971D8}" dt="2021-03-27T10:59:13.804" v="2451" actId="1076"/>
          <ac:picMkLst>
            <pc:docMk/>
            <pc:sldMk cId="1091088669" sldId="266"/>
            <ac:picMk id="4" creationId="{F17FDE27-A13C-BD4A-9E50-DC461E531FE0}"/>
          </ac:picMkLst>
        </pc:picChg>
        <pc:picChg chg="add mod">
          <ac:chgData name="RENATO CASTRO" userId="8f0164c0-eede-41db-be99-58a500939970" providerId="ADAL" clId="{1C573075-59DE-6346-8FBA-FD127D0971D8}" dt="2021-03-27T10:59:05.031" v="2448" actId="14100"/>
          <ac:picMkLst>
            <pc:docMk/>
            <pc:sldMk cId="1091088669" sldId="266"/>
            <ac:picMk id="6" creationId="{BB1BB354-693B-F34F-ABB3-A03CF92A9B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493C9-9EB5-A64B-9D44-07707A7DB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1041400"/>
            <a:ext cx="8791575" cy="2387600"/>
          </a:xfrm>
        </p:spPr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49EF86C-5293-FE40-B143-6FF94F3B5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429000"/>
            <a:ext cx="8791575" cy="1655762"/>
          </a:xfrm>
        </p:spPr>
        <p:txBody>
          <a:bodyPr/>
          <a:lstStyle/>
          <a:p>
            <a:r>
              <a:rPr lang="it-IT" dirty="0"/>
              <a:t>Renato castro</a:t>
            </a:r>
          </a:p>
          <a:p>
            <a:r>
              <a:rPr lang="it-IT" dirty="0"/>
              <a:t>1000011358</a:t>
            </a:r>
          </a:p>
        </p:txBody>
      </p:sp>
    </p:spTree>
    <p:extLst>
      <p:ext uri="{BB962C8B-B14F-4D97-AF65-F5344CB8AC3E}">
        <p14:creationId xmlns:p14="http://schemas.microsoft.com/office/powerpoint/2010/main" val="3545804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50D6EB-25EA-6845-BF77-6AB4AE873559}"/>
              </a:ext>
            </a:extLst>
          </p:cNvPr>
          <p:cNvSpPr txBox="1">
            <a:spLocks/>
          </p:cNvSpPr>
          <p:nvPr/>
        </p:nvSpPr>
        <p:spPr>
          <a:xfrm>
            <a:off x="5071575" y="1518837"/>
            <a:ext cx="2048850" cy="7392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footer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875E1B-1B87-8B41-9EEB-00CBFC32D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28"/>
          <a:stretch/>
        </p:blipFill>
        <p:spPr>
          <a:xfrm>
            <a:off x="2044840" y="2419815"/>
            <a:ext cx="8102320" cy="126462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D05AD200-E0BC-634E-8DB7-5175DDC8F6F7}"/>
              </a:ext>
            </a:extLst>
          </p:cNvPr>
          <p:cNvSpPr/>
          <p:nvPr/>
        </p:nvSpPr>
        <p:spPr>
          <a:xfrm rot="10800000">
            <a:off x="9783337" y="2419815"/>
            <a:ext cx="363823" cy="19960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8545786-2CCB-3549-9132-65B10764C440}"/>
              </a:ext>
            </a:extLst>
          </p:cNvPr>
          <p:cNvSpPr/>
          <p:nvPr/>
        </p:nvSpPr>
        <p:spPr>
          <a:xfrm rot="5400000">
            <a:off x="6205466" y="-737202"/>
            <a:ext cx="261020" cy="85822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CDA7FEB-FA01-B942-BFA4-70A9AC8228F9}"/>
              </a:ext>
            </a:extLst>
          </p:cNvPr>
          <p:cNvSpPr/>
          <p:nvPr/>
        </p:nvSpPr>
        <p:spPr>
          <a:xfrm rot="5400000">
            <a:off x="6205466" y="-1740811"/>
            <a:ext cx="261020" cy="85822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FAB539A-E353-4E40-817C-DB7490A66B9F}"/>
              </a:ext>
            </a:extLst>
          </p:cNvPr>
          <p:cNvSpPr/>
          <p:nvPr/>
        </p:nvSpPr>
        <p:spPr>
          <a:xfrm rot="10800000">
            <a:off x="2044839" y="2419815"/>
            <a:ext cx="363823" cy="19960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775FAE0-FA08-C54B-93F8-66C9902C72A4}"/>
              </a:ext>
            </a:extLst>
          </p:cNvPr>
          <p:cNvSpPr txBox="1"/>
          <p:nvPr/>
        </p:nvSpPr>
        <p:spPr>
          <a:xfrm>
            <a:off x="10627112" y="2365659"/>
            <a:ext cx="812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40px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A473BD-9C44-7643-967C-A39A3CC08491}"/>
              </a:ext>
            </a:extLst>
          </p:cNvPr>
          <p:cNvSpPr txBox="1"/>
          <p:nvPr/>
        </p:nvSpPr>
        <p:spPr>
          <a:xfrm>
            <a:off x="10627111" y="3367564"/>
            <a:ext cx="812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40px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13E5AAB-A05B-FC47-9A3E-CA576E48047A}"/>
              </a:ext>
            </a:extLst>
          </p:cNvPr>
          <p:cNvSpPr txBox="1"/>
          <p:nvPr/>
        </p:nvSpPr>
        <p:spPr>
          <a:xfrm>
            <a:off x="9559211" y="4509998"/>
            <a:ext cx="812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50px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683E540-41FC-224B-9785-80543DD2544D}"/>
              </a:ext>
            </a:extLst>
          </p:cNvPr>
          <p:cNvSpPr txBox="1"/>
          <p:nvPr/>
        </p:nvSpPr>
        <p:spPr>
          <a:xfrm>
            <a:off x="1820716" y="4434775"/>
            <a:ext cx="8120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50px</a:t>
            </a:r>
          </a:p>
        </p:txBody>
      </p:sp>
    </p:spTree>
    <p:extLst>
      <p:ext uri="{BB962C8B-B14F-4D97-AF65-F5344CB8AC3E}">
        <p14:creationId xmlns:p14="http://schemas.microsoft.com/office/powerpoint/2010/main" val="284949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FBEF78-0E8C-F348-98DB-5BBBF7D4D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96" y="2689715"/>
            <a:ext cx="3006841" cy="1478570"/>
          </a:xfrm>
        </p:spPr>
        <p:txBody>
          <a:bodyPr/>
          <a:lstStyle/>
          <a:p>
            <a:r>
              <a:rPr lang="it-IT" dirty="0" err="1"/>
              <a:t>footer</a:t>
            </a:r>
            <a:r>
              <a:rPr lang="it-IT" dirty="0"/>
              <a:t> code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7FDE27-A13C-BD4A-9E50-DC461E53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21" y="2298254"/>
            <a:ext cx="3113669" cy="4428563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B1BB354-693B-F34F-ABB3-A03CF92A9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21" y="391015"/>
            <a:ext cx="5542513" cy="179462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81D1F5-E6D0-3A43-82C1-8B0C8B37DABD}"/>
              </a:ext>
            </a:extLst>
          </p:cNvPr>
          <p:cNvSpPr txBox="1"/>
          <p:nvPr/>
        </p:nvSpPr>
        <p:spPr>
          <a:xfrm>
            <a:off x="9476445" y="1105447"/>
            <a:ext cx="761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BDF322-1BA1-BC4C-9F71-6AB75F8DB7FE}"/>
              </a:ext>
            </a:extLst>
          </p:cNvPr>
          <p:cNvSpPr txBox="1"/>
          <p:nvPr/>
        </p:nvSpPr>
        <p:spPr>
          <a:xfrm>
            <a:off x="7179374" y="4329655"/>
            <a:ext cx="761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09108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9B7A4F-DE9D-1F43-A6E1-13BA24B06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Descrizione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950661E-3037-B04E-8C38-EE1441305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progetto verte sulla realizzazione della start-up M&amp;H che offre alle aziende di microelettronica la possibilità di gestire in maniera live e storicizzare la propria produzione.</a:t>
            </a:r>
          </a:p>
          <a:p>
            <a:r>
              <a:rPr lang="it-IT" dirty="0"/>
              <a:t>La pagina web realizzata rappresenta la home page dell’intranet a cui i dipendenti di M&amp;H del sito di Catania si collegano per interagire con i propri impegni, obiettivi e interessi interni all’azienda.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037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3179092-4CDF-0B46-916A-A55E8567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689101"/>
            <a:ext cx="3324751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Layout </a:t>
            </a:r>
            <a:r>
              <a:rPr lang="en-US" sz="4400" dirty="0" err="1"/>
              <a:t>complessivo</a:t>
            </a:r>
            <a:r>
              <a:rPr lang="en-US" sz="4400" dirty="0"/>
              <a:t> html + </a:t>
            </a:r>
            <a:r>
              <a:rPr lang="en-US" sz="4400" dirty="0" err="1"/>
              <a:t>css</a:t>
            </a:r>
            <a:endParaRPr lang="en-US" sz="4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AB9BBC-B186-3F4C-84A1-615372552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644" y="19353"/>
            <a:ext cx="5336423" cy="678726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65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1EEF6-AA58-874A-B5C3-9C1F3886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518" y="3019300"/>
            <a:ext cx="1744291" cy="819397"/>
          </a:xfrm>
        </p:spPr>
        <p:txBody>
          <a:bodyPr/>
          <a:lstStyle/>
          <a:p>
            <a:r>
              <a:rPr lang="it-IT" dirty="0" err="1"/>
              <a:t>header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6D8A97-6332-6248-A2E1-366E335CA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41" b="63290"/>
          <a:stretch/>
        </p:blipFill>
        <p:spPr>
          <a:xfrm>
            <a:off x="2599576" y="1446482"/>
            <a:ext cx="8504135" cy="3965035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EC2DF35A-54C6-AA4C-B4D8-8BDA5652A522}"/>
              </a:ext>
            </a:extLst>
          </p:cNvPr>
          <p:cNvSpPr/>
          <p:nvPr/>
        </p:nvSpPr>
        <p:spPr>
          <a:xfrm>
            <a:off x="11103711" y="1446482"/>
            <a:ext cx="445864" cy="3965035"/>
          </a:xfrm>
          <a:custGeom>
            <a:avLst/>
            <a:gdLst>
              <a:gd name="connsiteX0" fmla="*/ 0 w 445864"/>
              <a:gd name="connsiteY0" fmla="*/ 0 h 3965035"/>
              <a:gd name="connsiteX1" fmla="*/ 222932 w 445864"/>
              <a:gd name="connsiteY1" fmla="*/ 37154 h 3965035"/>
              <a:gd name="connsiteX2" fmla="*/ 222932 w 445864"/>
              <a:gd name="connsiteY2" fmla="*/ 1945364 h 3965035"/>
              <a:gd name="connsiteX3" fmla="*/ 445864 w 445864"/>
              <a:gd name="connsiteY3" fmla="*/ 1982518 h 3965035"/>
              <a:gd name="connsiteX4" fmla="*/ 222932 w 445864"/>
              <a:gd name="connsiteY4" fmla="*/ 2019672 h 3965035"/>
              <a:gd name="connsiteX5" fmla="*/ 222932 w 445864"/>
              <a:gd name="connsiteY5" fmla="*/ 3927881 h 3965035"/>
              <a:gd name="connsiteX6" fmla="*/ 0 w 445864"/>
              <a:gd name="connsiteY6" fmla="*/ 3965035 h 3965035"/>
              <a:gd name="connsiteX7" fmla="*/ 0 w 445864"/>
              <a:gd name="connsiteY7" fmla="*/ 0 h 3965035"/>
              <a:gd name="connsiteX0" fmla="*/ 0 w 445864"/>
              <a:gd name="connsiteY0" fmla="*/ 0 h 3965035"/>
              <a:gd name="connsiteX1" fmla="*/ 222932 w 445864"/>
              <a:gd name="connsiteY1" fmla="*/ 37154 h 3965035"/>
              <a:gd name="connsiteX2" fmla="*/ 222932 w 445864"/>
              <a:gd name="connsiteY2" fmla="*/ 1945364 h 3965035"/>
              <a:gd name="connsiteX3" fmla="*/ 445864 w 445864"/>
              <a:gd name="connsiteY3" fmla="*/ 1982518 h 3965035"/>
              <a:gd name="connsiteX4" fmla="*/ 222932 w 445864"/>
              <a:gd name="connsiteY4" fmla="*/ 2019672 h 3965035"/>
              <a:gd name="connsiteX5" fmla="*/ 222932 w 445864"/>
              <a:gd name="connsiteY5" fmla="*/ 3927881 h 3965035"/>
              <a:gd name="connsiteX6" fmla="*/ 0 w 445864"/>
              <a:gd name="connsiteY6" fmla="*/ 3965035 h 396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864" h="3965035" stroke="0" extrusionOk="0">
                <a:moveTo>
                  <a:pt x="0" y="0"/>
                </a:moveTo>
                <a:cubicBezTo>
                  <a:pt x="122227" y="-552"/>
                  <a:pt x="219782" y="17816"/>
                  <a:pt x="222932" y="37154"/>
                </a:cubicBezTo>
                <a:cubicBezTo>
                  <a:pt x="90050" y="946977"/>
                  <a:pt x="307883" y="1400797"/>
                  <a:pt x="222932" y="1945364"/>
                </a:cubicBezTo>
                <a:cubicBezTo>
                  <a:pt x="221080" y="1967692"/>
                  <a:pt x="320729" y="1993642"/>
                  <a:pt x="445864" y="1982518"/>
                </a:cubicBezTo>
                <a:cubicBezTo>
                  <a:pt x="319453" y="1980718"/>
                  <a:pt x="225974" y="2000606"/>
                  <a:pt x="222932" y="2019672"/>
                </a:cubicBezTo>
                <a:cubicBezTo>
                  <a:pt x="272465" y="2303355"/>
                  <a:pt x="237741" y="3448554"/>
                  <a:pt x="222932" y="3927881"/>
                </a:cubicBezTo>
                <a:cubicBezTo>
                  <a:pt x="217355" y="3947547"/>
                  <a:pt x="116419" y="3971346"/>
                  <a:pt x="0" y="3965035"/>
                </a:cubicBezTo>
                <a:cubicBezTo>
                  <a:pt x="48231" y="3401768"/>
                  <a:pt x="-84455" y="842578"/>
                  <a:pt x="0" y="0"/>
                </a:cubicBezTo>
                <a:close/>
              </a:path>
              <a:path w="445864" h="3965035" fill="none" extrusionOk="0">
                <a:moveTo>
                  <a:pt x="0" y="0"/>
                </a:moveTo>
                <a:cubicBezTo>
                  <a:pt x="125805" y="1502"/>
                  <a:pt x="225853" y="17336"/>
                  <a:pt x="222932" y="37154"/>
                </a:cubicBezTo>
                <a:cubicBezTo>
                  <a:pt x="385129" y="409172"/>
                  <a:pt x="295094" y="1680228"/>
                  <a:pt x="222932" y="1945364"/>
                </a:cubicBezTo>
                <a:cubicBezTo>
                  <a:pt x="233214" y="1981190"/>
                  <a:pt x="322998" y="1985165"/>
                  <a:pt x="445864" y="1982518"/>
                </a:cubicBezTo>
                <a:cubicBezTo>
                  <a:pt x="324062" y="1984551"/>
                  <a:pt x="224466" y="2001031"/>
                  <a:pt x="222932" y="2019672"/>
                </a:cubicBezTo>
                <a:cubicBezTo>
                  <a:pt x="72493" y="2456035"/>
                  <a:pt x="308811" y="3716881"/>
                  <a:pt x="222932" y="3927881"/>
                </a:cubicBezTo>
                <a:cubicBezTo>
                  <a:pt x="219718" y="3948929"/>
                  <a:pt x="109951" y="3955947"/>
                  <a:pt x="0" y="3965035"/>
                </a:cubicBezTo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39AF76B-12C5-474C-814E-EFA7D785FA12}"/>
              </a:ext>
            </a:extLst>
          </p:cNvPr>
          <p:cNvSpPr/>
          <p:nvPr/>
        </p:nvSpPr>
        <p:spPr>
          <a:xfrm>
            <a:off x="2599576" y="2336800"/>
            <a:ext cx="114595" cy="338428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941613-4884-5742-8F30-77E6AA6A3DFE}"/>
              </a:ext>
            </a:extLst>
          </p:cNvPr>
          <p:cNvSpPr/>
          <p:nvPr/>
        </p:nvSpPr>
        <p:spPr>
          <a:xfrm>
            <a:off x="2456332" y="1446482"/>
            <a:ext cx="1278962" cy="536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EE1F704-1075-0547-8C54-001706433471}"/>
              </a:ext>
            </a:extLst>
          </p:cNvPr>
          <p:cNvSpPr/>
          <p:nvPr/>
        </p:nvSpPr>
        <p:spPr>
          <a:xfrm>
            <a:off x="2456331" y="2022480"/>
            <a:ext cx="1278962" cy="1030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9C89834E-BCC6-A44E-8981-63BBF9E06045}"/>
              </a:ext>
            </a:extLst>
          </p:cNvPr>
          <p:cNvCxnSpPr>
            <a:cxnSpLocks/>
          </p:cNvCxnSpPr>
          <p:nvPr/>
        </p:nvCxnSpPr>
        <p:spPr>
          <a:xfrm>
            <a:off x="2599574" y="1359735"/>
            <a:ext cx="1" cy="6694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8A493BDC-77D0-2841-9592-E118320C0567}"/>
              </a:ext>
            </a:extLst>
          </p:cNvPr>
          <p:cNvCxnSpPr>
            <a:cxnSpLocks/>
          </p:cNvCxnSpPr>
          <p:nvPr/>
        </p:nvCxnSpPr>
        <p:spPr>
          <a:xfrm>
            <a:off x="3728076" y="1370250"/>
            <a:ext cx="1" cy="6694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8731A2B6-3BC9-4144-912E-930886D821FD}"/>
              </a:ext>
            </a:extLst>
          </p:cNvPr>
          <p:cNvCxnSpPr>
            <a:cxnSpLocks/>
          </p:cNvCxnSpPr>
          <p:nvPr/>
        </p:nvCxnSpPr>
        <p:spPr>
          <a:xfrm>
            <a:off x="11091806" y="1359735"/>
            <a:ext cx="1" cy="6694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9F7E023-3F33-D044-83DA-776CC5984FF7}"/>
              </a:ext>
            </a:extLst>
          </p:cNvPr>
          <p:cNvSpPr txBox="1"/>
          <p:nvPr/>
        </p:nvSpPr>
        <p:spPr>
          <a:xfrm>
            <a:off x="11539245" y="3105834"/>
            <a:ext cx="63520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600px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0B03F9F-E1DC-5B44-8511-01FC6BB7067B}"/>
              </a:ext>
            </a:extLst>
          </p:cNvPr>
          <p:cNvSpPr txBox="1"/>
          <p:nvPr/>
        </p:nvSpPr>
        <p:spPr>
          <a:xfrm>
            <a:off x="10786107" y="1000918"/>
            <a:ext cx="635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4px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A69D498-205C-7246-96BB-2A418DFF30EE}"/>
              </a:ext>
            </a:extLst>
          </p:cNvPr>
          <p:cNvSpPr txBox="1"/>
          <p:nvPr/>
        </p:nvSpPr>
        <p:spPr>
          <a:xfrm>
            <a:off x="3417689" y="1000918"/>
            <a:ext cx="635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7A2E385-9916-B74B-9AFC-9A319196AF09}"/>
              </a:ext>
            </a:extLst>
          </p:cNvPr>
          <p:cNvSpPr txBox="1"/>
          <p:nvPr/>
        </p:nvSpPr>
        <p:spPr>
          <a:xfrm>
            <a:off x="2281970" y="990403"/>
            <a:ext cx="635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2px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790911-AA86-B541-94B0-0053D8A6F1B2}"/>
              </a:ext>
            </a:extLst>
          </p:cNvPr>
          <p:cNvSpPr txBox="1"/>
          <p:nvPr/>
        </p:nvSpPr>
        <p:spPr>
          <a:xfrm>
            <a:off x="1974698" y="1263719"/>
            <a:ext cx="635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2px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6C2935A-1D74-F447-A197-85F78D64FC81}"/>
              </a:ext>
            </a:extLst>
          </p:cNvPr>
          <p:cNvSpPr txBox="1"/>
          <p:nvPr/>
        </p:nvSpPr>
        <p:spPr>
          <a:xfrm>
            <a:off x="1970988" y="1817717"/>
            <a:ext cx="63520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-8px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AD40C2CE-9625-AA4B-8443-5E563BA34226}"/>
              </a:ext>
            </a:extLst>
          </p:cNvPr>
          <p:cNvSpPr txBox="1"/>
          <p:nvPr/>
        </p:nvSpPr>
        <p:spPr>
          <a:xfrm>
            <a:off x="2281970" y="5695575"/>
            <a:ext cx="8334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 </a:t>
            </a:r>
            <a:r>
              <a:rPr lang="it-IT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px</a:t>
            </a:r>
            <a:endParaRPr lang="it-IT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Immagine 4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7F2883E-F84A-4040-BAEF-B16DF3AFE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71" y="1678661"/>
            <a:ext cx="1103101" cy="334273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220B79E7-3521-364F-8EF7-F59132A8C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981" y="1863725"/>
            <a:ext cx="996988" cy="149210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EDE5FBA1-C951-1648-994A-316F969D7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6701" y="1867995"/>
            <a:ext cx="875983" cy="140669"/>
          </a:xfrm>
          <a:prstGeom prst="rect">
            <a:avLst/>
          </a:prstGeom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C22DAA2F-C00B-6D4A-AF81-714A4F56221D}"/>
              </a:ext>
            </a:extLst>
          </p:cNvPr>
          <p:cNvSpPr/>
          <p:nvPr/>
        </p:nvSpPr>
        <p:spPr>
          <a:xfrm>
            <a:off x="2656873" y="1550321"/>
            <a:ext cx="1059299" cy="139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38328472-FB7B-4B47-AE71-285ED032B2CC}"/>
              </a:ext>
            </a:extLst>
          </p:cNvPr>
          <p:cNvSpPr/>
          <p:nvPr/>
        </p:nvSpPr>
        <p:spPr>
          <a:xfrm>
            <a:off x="3747199" y="1733881"/>
            <a:ext cx="1059299" cy="139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>
            <a:extLst>
              <a:ext uri="{FF2B5EF4-FFF2-40B4-BE49-F238E27FC236}">
                <a16:creationId xmlns:a16="http://schemas.microsoft.com/office/drawing/2014/main" id="{CBC1109E-34A0-1040-AC8D-1E8834F49CA0}"/>
              </a:ext>
            </a:extLst>
          </p:cNvPr>
          <p:cNvSpPr/>
          <p:nvPr/>
        </p:nvSpPr>
        <p:spPr>
          <a:xfrm>
            <a:off x="10001480" y="1727893"/>
            <a:ext cx="1059299" cy="1390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1864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BFD6-8D90-8545-9868-831489E1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68" y="2541774"/>
            <a:ext cx="2117176" cy="1478570"/>
          </a:xfrm>
        </p:spPr>
        <p:txBody>
          <a:bodyPr/>
          <a:lstStyle/>
          <a:p>
            <a:r>
              <a:rPr lang="it-IT" dirty="0" err="1"/>
              <a:t>Header</a:t>
            </a:r>
            <a:r>
              <a:rPr lang="it-IT" dirty="0"/>
              <a:t> 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014AA5-A2B3-1C4F-A4B8-77E5C3425A09}"/>
              </a:ext>
            </a:extLst>
          </p:cNvPr>
          <p:cNvSpPr txBox="1"/>
          <p:nvPr/>
        </p:nvSpPr>
        <p:spPr>
          <a:xfrm>
            <a:off x="3150999" y="701700"/>
            <a:ext cx="761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C5EAE6-752C-0740-9ECA-6354314A21D1}"/>
              </a:ext>
            </a:extLst>
          </p:cNvPr>
          <p:cNvSpPr txBox="1"/>
          <p:nvPr/>
        </p:nvSpPr>
        <p:spPr>
          <a:xfrm>
            <a:off x="7995743" y="382828"/>
            <a:ext cx="761604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70" dirty="0"/>
              <a:t>CSS</a:t>
            </a:r>
          </a:p>
        </p:txBody>
      </p:sp>
      <p:sp>
        <p:nvSpPr>
          <p:cNvPr id="11" name="Parentesi quadra chiusa 10">
            <a:extLst>
              <a:ext uri="{FF2B5EF4-FFF2-40B4-BE49-F238E27FC236}">
                <a16:creationId xmlns:a16="http://schemas.microsoft.com/office/drawing/2014/main" id="{EC22EC71-0C18-084E-9117-E23BF8F36AF5}"/>
              </a:ext>
            </a:extLst>
          </p:cNvPr>
          <p:cNvSpPr/>
          <p:nvPr/>
        </p:nvSpPr>
        <p:spPr>
          <a:xfrm rot="5400000" flipV="1">
            <a:off x="6640926" y="3361135"/>
            <a:ext cx="427793" cy="2385068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E2529F6-87DD-0744-88DB-B5D7296EC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132" y="1190170"/>
            <a:ext cx="3261731" cy="526142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45EF12A-39C2-B44A-9181-EF9FFFA9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286" y="2093212"/>
            <a:ext cx="2847073" cy="2173988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B743A81D-FC24-1348-960F-84347789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782" y="923400"/>
            <a:ext cx="2068454" cy="5011200"/>
          </a:xfrm>
          <a:prstGeom prst="rect">
            <a:avLst/>
          </a:prstGeom>
        </p:spPr>
      </p:pic>
      <p:sp>
        <p:nvSpPr>
          <p:cNvPr id="18" name="Parentesi quadra chiusa 17">
            <a:extLst>
              <a:ext uri="{FF2B5EF4-FFF2-40B4-BE49-F238E27FC236}">
                <a16:creationId xmlns:a16="http://schemas.microsoft.com/office/drawing/2014/main" id="{1C25F156-C903-4540-8C1E-24A45C181EC6}"/>
              </a:ext>
            </a:extLst>
          </p:cNvPr>
          <p:cNvSpPr/>
          <p:nvPr/>
        </p:nvSpPr>
        <p:spPr>
          <a:xfrm flipV="1">
            <a:off x="10488236" y="926555"/>
            <a:ext cx="252336" cy="2385068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quadra chiusa 18">
            <a:extLst>
              <a:ext uri="{FF2B5EF4-FFF2-40B4-BE49-F238E27FC236}">
                <a16:creationId xmlns:a16="http://schemas.microsoft.com/office/drawing/2014/main" id="{D14AB015-95E7-AE41-99F4-37AB103E49FC}"/>
              </a:ext>
            </a:extLst>
          </p:cNvPr>
          <p:cNvSpPr/>
          <p:nvPr/>
        </p:nvSpPr>
        <p:spPr>
          <a:xfrm flipV="1">
            <a:off x="10488237" y="3882430"/>
            <a:ext cx="252336" cy="1692900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9A9769D-72DC-7D46-8EE3-BC63DBC388FD}"/>
              </a:ext>
            </a:extLst>
          </p:cNvPr>
          <p:cNvSpPr txBox="1"/>
          <p:nvPr/>
        </p:nvSpPr>
        <p:spPr>
          <a:xfrm>
            <a:off x="10900229" y="1067460"/>
            <a:ext cx="1059542" cy="2062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 </a:t>
            </a:r>
            <a:r>
              <a:rPr lang="it-IT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 riposiziona il titolo in verticale per la versione mobile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B3FCE7E-5399-DD42-90C5-FE6EDE34F405}"/>
              </a:ext>
            </a:extLst>
          </p:cNvPr>
          <p:cNvSpPr txBox="1"/>
          <p:nvPr/>
        </p:nvSpPr>
        <p:spPr>
          <a:xfrm>
            <a:off x="10900229" y="4020344"/>
            <a:ext cx="1059542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</a:t>
            </a:r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contenente la frase centrale della pagina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6F38455-68A4-2543-874C-F06A56D8B5F9}"/>
              </a:ext>
            </a:extLst>
          </p:cNvPr>
          <p:cNvSpPr txBox="1"/>
          <p:nvPr/>
        </p:nvSpPr>
        <p:spPr>
          <a:xfrm>
            <a:off x="5662288" y="4881939"/>
            <a:ext cx="2333455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Header</a:t>
            </a:r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con immagine di background e div che funge da </a:t>
            </a:r>
            <a:r>
              <a:rPr lang="it-IT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overlay</a:t>
            </a:r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 inscurire lo sfondo</a:t>
            </a:r>
          </a:p>
        </p:txBody>
      </p:sp>
    </p:spTree>
    <p:extLst>
      <p:ext uri="{BB962C8B-B14F-4D97-AF65-F5344CB8AC3E}">
        <p14:creationId xmlns:p14="http://schemas.microsoft.com/office/powerpoint/2010/main" val="342465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1EEF6-AA58-874A-B5C3-9C1F3886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92" y="592827"/>
            <a:ext cx="4870571" cy="819397"/>
          </a:xfrm>
        </p:spPr>
        <p:txBody>
          <a:bodyPr>
            <a:normAutofit/>
          </a:bodyPr>
          <a:lstStyle/>
          <a:p>
            <a:r>
              <a:rPr lang="it-IT" dirty="0"/>
              <a:t>Menù di navigazione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0B03F9F-E1DC-5B44-8511-01FC6BB7067B}"/>
              </a:ext>
            </a:extLst>
          </p:cNvPr>
          <p:cNvSpPr txBox="1"/>
          <p:nvPr/>
        </p:nvSpPr>
        <p:spPr>
          <a:xfrm>
            <a:off x="11405614" y="2888469"/>
            <a:ext cx="7863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15px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B790911-AA86-B541-94B0-0053D8A6F1B2}"/>
              </a:ext>
            </a:extLst>
          </p:cNvPr>
          <p:cNvSpPr txBox="1"/>
          <p:nvPr/>
        </p:nvSpPr>
        <p:spPr>
          <a:xfrm>
            <a:off x="486897" y="2667110"/>
            <a:ext cx="14275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10px - 10px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524A17D-2042-454A-ACC0-732046E5D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34" b="92020"/>
          <a:stretch/>
        </p:blipFill>
        <p:spPr>
          <a:xfrm>
            <a:off x="742027" y="3406697"/>
            <a:ext cx="11191392" cy="33390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39AF76B-12C5-474C-814E-EFA7D785FA12}"/>
              </a:ext>
            </a:extLst>
          </p:cNvPr>
          <p:cNvSpPr/>
          <p:nvPr/>
        </p:nvSpPr>
        <p:spPr>
          <a:xfrm>
            <a:off x="11830013" y="3233828"/>
            <a:ext cx="97091" cy="5265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6941613-4884-5742-8F30-77E6AA6A3DFE}"/>
              </a:ext>
            </a:extLst>
          </p:cNvPr>
          <p:cNvSpPr/>
          <p:nvPr/>
        </p:nvSpPr>
        <p:spPr>
          <a:xfrm rot="5400000">
            <a:off x="557193" y="3487628"/>
            <a:ext cx="449650" cy="562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C9E6B900-9E63-D348-A241-DA6AA9C73B38}"/>
              </a:ext>
            </a:extLst>
          </p:cNvPr>
          <p:cNvSpPr/>
          <p:nvPr/>
        </p:nvSpPr>
        <p:spPr>
          <a:xfrm rot="5400000">
            <a:off x="1406330" y="3487628"/>
            <a:ext cx="449650" cy="5629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Parentesi quadra chiusa 22">
            <a:extLst>
              <a:ext uri="{FF2B5EF4-FFF2-40B4-BE49-F238E27FC236}">
                <a16:creationId xmlns:a16="http://schemas.microsoft.com/office/drawing/2014/main" id="{A714D28A-AE66-1543-89B8-A12903DE1B4A}"/>
              </a:ext>
            </a:extLst>
          </p:cNvPr>
          <p:cNvSpPr/>
          <p:nvPr/>
        </p:nvSpPr>
        <p:spPr>
          <a:xfrm rot="16200000">
            <a:off x="1108655" y="2700689"/>
            <a:ext cx="184021" cy="917276"/>
          </a:xfrm>
          <a:prstGeom prst="rightBracket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A6062E66-A6B8-3949-9501-6ECD86131F72}"/>
              </a:ext>
            </a:extLst>
          </p:cNvPr>
          <p:cNvCxnSpPr>
            <a:cxnSpLocks/>
          </p:cNvCxnSpPr>
          <p:nvPr/>
        </p:nvCxnSpPr>
        <p:spPr>
          <a:xfrm>
            <a:off x="4105948" y="3257801"/>
            <a:ext cx="0" cy="4754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Parentesi quadra chiusa 27">
            <a:extLst>
              <a:ext uri="{FF2B5EF4-FFF2-40B4-BE49-F238E27FC236}">
                <a16:creationId xmlns:a16="http://schemas.microsoft.com/office/drawing/2014/main" id="{B50C1FD4-4690-C843-8897-66438BF0F9F9}"/>
              </a:ext>
            </a:extLst>
          </p:cNvPr>
          <p:cNvSpPr/>
          <p:nvPr/>
        </p:nvSpPr>
        <p:spPr>
          <a:xfrm rot="16200000">
            <a:off x="3994440" y="3043183"/>
            <a:ext cx="67181" cy="179126"/>
          </a:xfrm>
          <a:prstGeom prst="righ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A46850F-8083-FE42-8DBA-F23CF1EBA968}"/>
              </a:ext>
            </a:extLst>
          </p:cNvPr>
          <p:cNvSpPr txBox="1"/>
          <p:nvPr/>
        </p:nvSpPr>
        <p:spPr>
          <a:xfrm>
            <a:off x="3433075" y="2758701"/>
            <a:ext cx="11899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2px – 2px</a:t>
            </a:r>
          </a:p>
        </p:txBody>
      </p:sp>
      <p:cxnSp>
        <p:nvCxnSpPr>
          <p:cNvPr id="40" name="Connettore 1 39">
            <a:extLst>
              <a:ext uri="{FF2B5EF4-FFF2-40B4-BE49-F238E27FC236}">
                <a16:creationId xmlns:a16="http://schemas.microsoft.com/office/drawing/2014/main" id="{5FAD0C15-232C-D64F-B381-BA9B53F8FBDC}"/>
              </a:ext>
            </a:extLst>
          </p:cNvPr>
          <p:cNvCxnSpPr>
            <a:cxnSpLocks/>
          </p:cNvCxnSpPr>
          <p:nvPr/>
        </p:nvCxnSpPr>
        <p:spPr>
          <a:xfrm>
            <a:off x="3922673" y="3412288"/>
            <a:ext cx="720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Parentesi quadra chiusa 41">
            <a:extLst>
              <a:ext uri="{FF2B5EF4-FFF2-40B4-BE49-F238E27FC236}">
                <a16:creationId xmlns:a16="http://schemas.microsoft.com/office/drawing/2014/main" id="{F6437EDA-B96B-4E40-8291-DAB97359B615}"/>
              </a:ext>
            </a:extLst>
          </p:cNvPr>
          <p:cNvSpPr/>
          <p:nvPr/>
        </p:nvSpPr>
        <p:spPr>
          <a:xfrm>
            <a:off x="4721036" y="3426559"/>
            <a:ext cx="97091" cy="281067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A9541A1-064B-9D4E-8B45-F626D41F3446}"/>
              </a:ext>
            </a:extLst>
          </p:cNvPr>
          <p:cNvSpPr txBox="1"/>
          <p:nvPr/>
        </p:nvSpPr>
        <p:spPr>
          <a:xfrm>
            <a:off x="4787604" y="3382426"/>
            <a:ext cx="142753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8px – 8px</a:t>
            </a:r>
          </a:p>
        </p:txBody>
      </p: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CBE6DB97-818C-D94B-9469-1B327CB474DB}"/>
              </a:ext>
            </a:extLst>
          </p:cNvPr>
          <p:cNvCxnSpPr>
            <a:cxnSpLocks/>
          </p:cNvCxnSpPr>
          <p:nvPr/>
        </p:nvCxnSpPr>
        <p:spPr>
          <a:xfrm>
            <a:off x="3086121" y="3707626"/>
            <a:ext cx="0" cy="5146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81D24FB-8115-7740-AB49-8FFA0C5AC5B1}"/>
              </a:ext>
            </a:extLst>
          </p:cNvPr>
          <p:cNvSpPr txBox="1"/>
          <p:nvPr/>
        </p:nvSpPr>
        <p:spPr>
          <a:xfrm>
            <a:off x="2629888" y="4222266"/>
            <a:ext cx="10643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30x30px</a:t>
            </a:r>
          </a:p>
        </p:txBody>
      </p:sp>
      <p:cxnSp>
        <p:nvCxnSpPr>
          <p:cNvPr id="58" name="Connettore 1 57">
            <a:extLst>
              <a:ext uri="{FF2B5EF4-FFF2-40B4-BE49-F238E27FC236}">
                <a16:creationId xmlns:a16="http://schemas.microsoft.com/office/drawing/2014/main" id="{CA608BF7-8DD8-954A-9714-331E03900EAC}"/>
              </a:ext>
            </a:extLst>
          </p:cNvPr>
          <p:cNvCxnSpPr>
            <a:cxnSpLocks/>
          </p:cNvCxnSpPr>
          <p:nvPr/>
        </p:nvCxnSpPr>
        <p:spPr>
          <a:xfrm>
            <a:off x="3922672" y="3733249"/>
            <a:ext cx="720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Connettore 1 63">
            <a:extLst>
              <a:ext uri="{FF2B5EF4-FFF2-40B4-BE49-F238E27FC236}">
                <a16:creationId xmlns:a16="http://schemas.microsoft.com/office/drawing/2014/main" id="{E7732E94-7C8C-3B41-A1E2-6D89738E4A0E}"/>
              </a:ext>
            </a:extLst>
          </p:cNvPr>
          <p:cNvCxnSpPr>
            <a:cxnSpLocks/>
          </p:cNvCxnSpPr>
          <p:nvPr/>
        </p:nvCxnSpPr>
        <p:spPr>
          <a:xfrm>
            <a:off x="3938467" y="3257801"/>
            <a:ext cx="0" cy="4754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3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BFD6-8D90-8545-9868-831489E1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68" y="2541774"/>
            <a:ext cx="2117176" cy="1478570"/>
          </a:xfrm>
        </p:spPr>
        <p:txBody>
          <a:bodyPr/>
          <a:lstStyle/>
          <a:p>
            <a:r>
              <a:rPr lang="it-IT" dirty="0" err="1"/>
              <a:t>Nav</a:t>
            </a:r>
            <a:r>
              <a:rPr lang="it-IT" dirty="0"/>
              <a:t> 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014AA5-A2B3-1C4F-A4B8-77E5C3425A09}"/>
              </a:ext>
            </a:extLst>
          </p:cNvPr>
          <p:cNvSpPr txBox="1"/>
          <p:nvPr/>
        </p:nvSpPr>
        <p:spPr>
          <a:xfrm>
            <a:off x="3698452" y="1400173"/>
            <a:ext cx="761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C5EAE6-752C-0740-9ECA-6354314A21D1}"/>
              </a:ext>
            </a:extLst>
          </p:cNvPr>
          <p:cNvSpPr txBox="1"/>
          <p:nvPr/>
        </p:nvSpPr>
        <p:spPr>
          <a:xfrm>
            <a:off x="8967427" y="148828"/>
            <a:ext cx="761604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70" dirty="0"/>
              <a:t>CSS</a:t>
            </a:r>
          </a:p>
        </p:txBody>
      </p:sp>
      <p:pic>
        <p:nvPicPr>
          <p:cNvPr id="14" name="Immagine 13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FD301547-9AEA-284F-BC6C-8E1FD4F3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04" y="2012950"/>
            <a:ext cx="4406900" cy="2832100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31F4D5-E8F4-5941-9043-0A3C96C4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251" y="640888"/>
            <a:ext cx="2704973" cy="6116400"/>
          </a:xfrm>
          <a:prstGeom prst="rect">
            <a:avLst/>
          </a:prstGeom>
        </p:spPr>
      </p:pic>
      <p:pic>
        <p:nvPicPr>
          <p:cNvPr id="23" name="Immagine 2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79FA28-2CB7-A642-BEA1-E0BAFE0190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06"/>
          <a:stretch/>
        </p:blipFill>
        <p:spPr>
          <a:xfrm>
            <a:off x="9730278" y="616828"/>
            <a:ext cx="2068454" cy="2700746"/>
          </a:xfrm>
          <a:prstGeom prst="rect">
            <a:avLst/>
          </a:prstGeom>
        </p:spPr>
      </p:pic>
      <p:sp>
        <p:nvSpPr>
          <p:cNvPr id="24" name="Parentesi quadra chiusa 23">
            <a:extLst>
              <a:ext uri="{FF2B5EF4-FFF2-40B4-BE49-F238E27FC236}">
                <a16:creationId xmlns:a16="http://schemas.microsoft.com/office/drawing/2014/main" id="{459C458D-A7EF-844E-8B80-1CBE413A8BC5}"/>
              </a:ext>
            </a:extLst>
          </p:cNvPr>
          <p:cNvSpPr/>
          <p:nvPr/>
        </p:nvSpPr>
        <p:spPr>
          <a:xfrm rot="5400000" flipV="1">
            <a:off x="10644629" y="2648211"/>
            <a:ext cx="239753" cy="1801332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7FA5B37-14DC-F74F-BFB9-CC3ED79D3B00}"/>
              </a:ext>
            </a:extLst>
          </p:cNvPr>
          <p:cNvSpPr txBox="1"/>
          <p:nvPr/>
        </p:nvSpPr>
        <p:spPr>
          <a:xfrm>
            <a:off x="9597777" y="3830690"/>
            <a:ext cx="233345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 </a:t>
            </a:r>
            <a:r>
              <a:rPr lang="it-IT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r>
              <a:rPr lang="it-IT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 permette di mostrare solamente le icone senza scritte nella barra di navigazione per la versione mobile</a:t>
            </a:r>
          </a:p>
        </p:txBody>
      </p:sp>
    </p:spTree>
    <p:extLst>
      <p:ext uri="{BB962C8B-B14F-4D97-AF65-F5344CB8AC3E}">
        <p14:creationId xmlns:p14="http://schemas.microsoft.com/office/powerpoint/2010/main" val="28054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A1EEF6-AA58-874A-B5C3-9C1F3886E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713" y="153609"/>
            <a:ext cx="4870571" cy="819397"/>
          </a:xfrm>
        </p:spPr>
        <p:txBody>
          <a:bodyPr>
            <a:normAutofit/>
          </a:bodyPr>
          <a:lstStyle/>
          <a:p>
            <a:r>
              <a:rPr lang="it-IT" dirty="0"/>
              <a:t>Sezione 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03B313-BDA0-AB49-A960-0DB303A07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70" b="12525"/>
          <a:stretch/>
        </p:blipFill>
        <p:spPr>
          <a:xfrm>
            <a:off x="2019918" y="1179615"/>
            <a:ext cx="7376309" cy="4738254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5BE44300-669F-FB49-AF31-8A7BBB7F1CA5}"/>
              </a:ext>
            </a:extLst>
          </p:cNvPr>
          <p:cNvSpPr/>
          <p:nvPr/>
        </p:nvSpPr>
        <p:spPr>
          <a:xfrm>
            <a:off x="2019918" y="1179615"/>
            <a:ext cx="569580" cy="49856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A719484-EB8E-F544-B046-1B1964D989B6}"/>
              </a:ext>
            </a:extLst>
          </p:cNvPr>
          <p:cNvSpPr txBox="1"/>
          <p:nvPr/>
        </p:nvSpPr>
        <p:spPr>
          <a:xfrm>
            <a:off x="1776738" y="6165273"/>
            <a:ext cx="14064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8% del body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2943374B-FB6A-1D4C-B9F4-55CF9FFADEDD}"/>
              </a:ext>
            </a:extLst>
          </p:cNvPr>
          <p:cNvSpPr/>
          <p:nvPr/>
        </p:nvSpPr>
        <p:spPr>
          <a:xfrm>
            <a:off x="5708014" y="1502780"/>
            <a:ext cx="115016" cy="4985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C35D9F8D-B672-B14D-98FA-F443378C93B1}"/>
              </a:ext>
            </a:extLst>
          </p:cNvPr>
          <p:cNvSpPr/>
          <p:nvPr/>
        </p:nvSpPr>
        <p:spPr>
          <a:xfrm>
            <a:off x="8692999" y="1468587"/>
            <a:ext cx="115016" cy="49856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8F125DF4-B242-6843-9811-CB8B9C9A8EFB}"/>
              </a:ext>
            </a:extLst>
          </p:cNvPr>
          <p:cNvSpPr/>
          <p:nvPr/>
        </p:nvSpPr>
        <p:spPr>
          <a:xfrm>
            <a:off x="8826647" y="1179615"/>
            <a:ext cx="569580" cy="49856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546E9C2-22EF-5546-9D98-336D19DBAD4C}"/>
              </a:ext>
            </a:extLst>
          </p:cNvPr>
          <p:cNvSpPr/>
          <p:nvPr/>
        </p:nvSpPr>
        <p:spPr>
          <a:xfrm rot="5400000">
            <a:off x="6099318" y="-2196559"/>
            <a:ext cx="302828" cy="705517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AA0744F3-49BE-BB44-8DA8-BD4CCEC59C81}"/>
              </a:ext>
            </a:extLst>
          </p:cNvPr>
          <p:cNvSpPr/>
          <p:nvPr/>
        </p:nvSpPr>
        <p:spPr>
          <a:xfrm rot="5400000">
            <a:off x="6070113" y="2209666"/>
            <a:ext cx="302824" cy="71135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43B82D9-C5DD-6146-BA6E-1C0FE5F510C4}"/>
              </a:ext>
            </a:extLst>
          </p:cNvPr>
          <p:cNvSpPr txBox="1"/>
          <p:nvPr/>
        </p:nvSpPr>
        <p:spPr>
          <a:xfrm>
            <a:off x="8056647" y="6454245"/>
            <a:ext cx="18770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2% del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FF481FD9-F4B5-5149-A699-A9DD3929587F}"/>
              </a:ext>
            </a:extLst>
          </p:cNvPr>
          <p:cNvSpPr txBox="1"/>
          <p:nvPr/>
        </p:nvSpPr>
        <p:spPr>
          <a:xfrm>
            <a:off x="9815039" y="5581792"/>
            <a:ext cx="18770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 del </a:t>
            </a:r>
            <a:r>
              <a:rPr lang="it-IT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  <a:endParaRPr lang="it-IT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C7AEBA12-17C2-A44A-B74A-DEC410A54CC4}"/>
              </a:ext>
            </a:extLst>
          </p:cNvPr>
          <p:cNvSpPr/>
          <p:nvPr/>
        </p:nvSpPr>
        <p:spPr>
          <a:xfrm rot="5400000">
            <a:off x="3031943" y="4349358"/>
            <a:ext cx="96527" cy="6590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03C937AB-9781-DA45-9148-44A68C055393}"/>
              </a:ext>
            </a:extLst>
          </p:cNvPr>
          <p:cNvSpPr/>
          <p:nvPr/>
        </p:nvSpPr>
        <p:spPr>
          <a:xfrm rot="5400000">
            <a:off x="5195545" y="4349359"/>
            <a:ext cx="96527" cy="6590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quadra chiusa 8">
            <a:extLst>
              <a:ext uri="{FF2B5EF4-FFF2-40B4-BE49-F238E27FC236}">
                <a16:creationId xmlns:a16="http://schemas.microsoft.com/office/drawing/2014/main" id="{A862FC90-9AED-1F4C-A172-16FD855554B7}"/>
              </a:ext>
            </a:extLst>
          </p:cNvPr>
          <p:cNvSpPr/>
          <p:nvPr/>
        </p:nvSpPr>
        <p:spPr>
          <a:xfrm rot="5400000" flipH="1" flipV="1">
            <a:off x="3943551" y="3314407"/>
            <a:ext cx="432743" cy="2167346"/>
          </a:xfrm>
          <a:prstGeom prst="rightBracket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CE87B46-C835-FE41-89C3-68FE8AF5D1E2}"/>
              </a:ext>
            </a:extLst>
          </p:cNvPr>
          <p:cNvSpPr txBox="1"/>
          <p:nvPr/>
        </p:nvSpPr>
        <p:spPr>
          <a:xfrm>
            <a:off x="3193449" y="3832623"/>
            <a:ext cx="2072097" cy="2616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1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15% - 15% del div »</a:t>
            </a:r>
            <a:r>
              <a:rPr lang="it-IT" sz="1100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r>
              <a:rPr lang="it-IT" sz="11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DB72243F-F6AC-BC4B-988C-5842F50B84D3}"/>
              </a:ext>
            </a:extLst>
          </p:cNvPr>
          <p:cNvCxnSpPr>
            <a:cxnSpLocks/>
          </p:cNvCxnSpPr>
          <p:nvPr/>
        </p:nvCxnSpPr>
        <p:spPr>
          <a:xfrm flipV="1">
            <a:off x="4159922" y="4121150"/>
            <a:ext cx="0" cy="605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ettangolo 48">
            <a:extLst>
              <a:ext uri="{FF2B5EF4-FFF2-40B4-BE49-F238E27FC236}">
                <a16:creationId xmlns:a16="http://schemas.microsoft.com/office/drawing/2014/main" id="{91F751F8-0B8D-BA46-A847-79B110B3600A}"/>
              </a:ext>
            </a:extLst>
          </p:cNvPr>
          <p:cNvSpPr/>
          <p:nvPr/>
        </p:nvSpPr>
        <p:spPr>
          <a:xfrm rot="5400000">
            <a:off x="4231085" y="4289904"/>
            <a:ext cx="135015" cy="15424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E74D217-EAB7-A741-BAAE-15BD1CCC1D1B}"/>
              </a:ext>
            </a:extLst>
          </p:cNvPr>
          <p:cNvSpPr txBox="1"/>
          <p:nvPr/>
        </p:nvSpPr>
        <p:spPr>
          <a:xfrm>
            <a:off x="6593422" y="5615807"/>
            <a:ext cx="1483244" cy="2539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05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12% del div »</a:t>
            </a:r>
            <a:r>
              <a:rPr lang="it-IT" sz="105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r>
              <a:rPr lang="it-IT" sz="105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</a:p>
        </p:txBody>
      </p:sp>
      <p:cxnSp>
        <p:nvCxnSpPr>
          <p:cNvPr id="51" name="Connettore 1 50">
            <a:extLst>
              <a:ext uri="{FF2B5EF4-FFF2-40B4-BE49-F238E27FC236}">
                <a16:creationId xmlns:a16="http://schemas.microsoft.com/office/drawing/2014/main" id="{CF4787BB-CD25-0740-8366-E8A647C0379A}"/>
              </a:ext>
            </a:extLst>
          </p:cNvPr>
          <p:cNvCxnSpPr>
            <a:cxnSpLocks/>
          </p:cNvCxnSpPr>
          <p:nvPr/>
        </p:nvCxnSpPr>
        <p:spPr>
          <a:xfrm flipV="1">
            <a:off x="5064060" y="5069618"/>
            <a:ext cx="127771" cy="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9AFF9154-EB39-6A4A-9E92-0870C25AC9DE}"/>
              </a:ext>
            </a:extLst>
          </p:cNvPr>
          <p:cNvSpPr/>
          <p:nvPr/>
        </p:nvSpPr>
        <p:spPr>
          <a:xfrm>
            <a:off x="7444480" y="5158598"/>
            <a:ext cx="419698" cy="302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>
            <a:extLst>
              <a:ext uri="{FF2B5EF4-FFF2-40B4-BE49-F238E27FC236}">
                <a16:creationId xmlns:a16="http://schemas.microsoft.com/office/drawing/2014/main" id="{EB37CC4A-234A-7A44-B420-6FC9CB7A6D54}"/>
              </a:ext>
            </a:extLst>
          </p:cNvPr>
          <p:cNvSpPr/>
          <p:nvPr/>
        </p:nvSpPr>
        <p:spPr>
          <a:xfrm>
            <a:off x="6660515" y="5169352"/>
            <a:ext cx="419698" cy="302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5E14CB84-AB39-7244-8307-B52CB76962B1}"/>
              </a:ext>
            </a:extLst>
          </p:cNvPr>
          <p:cNvSpPr/>
          <p:nvPr/>
        </p:nvSpPr>
        <p:spPr>
          <a:xfrm flipH="1">
            <a:off x="6651851" y="5136890"/>
            <a:ext cx="1432293" cy="57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539F59B6-3BDF-8D4D-B497-9124DE8B9B81}"/>
              </a:ext>
            </a:extLst>
          </p:cNvPr>
          <p:cNvSpPr/>
          <p:nvPr/>
        </p:nvSpPr>
        <p:spPr>
          <a:xfrm flipH="1">
            <a:off x="6642562" y="5312033"/>
            <a:ext cx="1432293" cy="5798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Parentesi quadra chiusa 56">
            <a:extLst>
              <a:ext uri="{FF2B5EF4-FFF2-40B4-BE49-F238E27FC236}">
                <a16:creationId xmlns:a16="http://schemas.microsoft.com/office/drawing/2014/main" id="{1764A0DA-2FC8-6D4E-81DA-9195BA878616}"/>
              </a:ext>
            </a:extLst>
          </p:cNvPr>
          <p:cNvSpPr/>
          <p:nvPr/>
        </p:nvSpPr>
        <p:spPr>
          <a:xfrm rot="16200000" flipH="1">
            <a:off x="7254160" y="5102922"/>
            <a:ext cx="73383" cy="80666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A4ACE82-82E0-0242-8271-9B4B96575E90}"/>
              </a:ext>
            </a:extLst>
          </p:cNvPr>
          <p:cNvSpPr txBox="1"/>
          <p:nvPr/>
        </p:nvSpPr>
        <p:spPr>
          <a:xfrm>
            <a:off x="5139401" y="4876484"/>
            <a:ext cx="806661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9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5% del div »</a:t>
            </a:r>
            <a:r>
              <a:rPr lang="it-IT" sz="900" dirty="0" err="1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r>
              <a:rPr lang="it-IT" sz="9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</a:p>
        </p:txBody>
      </p: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C42267BA-7E4D-FF48-8D05-F92ECAA15C9B}"/>
              </a:ext>
            </a:extLst>
          </p:cNvPr>
          <p:cNvCxnSpPr>
            <a:cxnSpLocks/>
          </p:cNvCxnSpPr>
          <p:nvPr/>
        </p:nvCxnSpPr>
        <p:spPr>
          <a:xfrm>
            <a:off x="7291321" y="5536241"/>
            <a:ext cx="1182" cy="869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3A0128EB-E398-F44B-8129-836C57FB7FB3}"/>
              </a:ext>
            </a:extLst>
          </p:cNvPr>
          <p:cNvSpPr txBox="1"/>
          <p:nvPr/>
        </p:nvSpPr>
        <p:spPr>
          <a:xfrm flipH="1">
            <a:off x="8337549" y="5105611"/>
            <a:ext cx="651793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2% del div »</a:t>
            </a:r>
            <a:r>
              <a:rPr lang="it-IT" sz="800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</a:t>
            </a:r>
            <a:r>
              <a:rPr lang="it-IT" sz="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</a:p>
        </p:txBody>
      </p:sp>
      <p:sp>
        <p:nvSpPr>
          <p:cNvPr id="62" name="Parentesi quadra chiusa 61">
            <a:extLst>
              <a:ext uri="{FF2B5EF4-FFF2-40B4-BE49-F238E27FC236}">
                <a16:creationId xmlns:a16="http://schemas.microsoft.com/office/drawing/2014/main" id="{57252B7D-9066-084C-9A2B-1277E2D6244C}"/>
              </a:ext>
            </a:extLst>
          </p:cNvPr>
          <p:cNvSpPr/>
          <p:nvPr/>
        </p:nvSpPr>
        <p:spPr>
          <a:xfrm>
            <a:off x="8105222" y="5151919"/>
            <a:ext cx="139134" cy="20701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6" name="Connettore 1 65">
            <a:extLst>
              <a:ext uri="{FF2B5EF4-FFF2-40B4-BE49-F238E27FC236}">
                <a16:creationId xmlns:a16="http://schemas.microsoft.com/office/drawing/2014/main" id="{08DD7146-29BC-014B-880D-D5F385E23297}"/>
              </a:ext>
            </a:extLst>
          </p:cNvPr>
          <p:cNvCxnSpPr>
            <a:cxnSpLocks/>
          </p:cNvCxnSpPr>
          <p:nvPr/>
        </p:nvCxnSpPr>
        <p:spPr>
          <a:xfrm flipH="1">
            <a:off x="8244357" y="5244462"/>
            <a:ext cx="9319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Parentesi graffa chiusa 68">
            <a:extLst>
              <a:ext uri="{FF2B5EF4-FFF2-40B4-BE49-F238E27FC236}">
                <a16:creationId xmlns:a16="http://schemas.microsoft.com/office/drawing/2014/main" id="{71870FB1-13AF-CC40-A13F-362A99ACDDA5}"/>
              </a:ext>
            </a:extLst>
          </p:cNvPr>
          <p:cNvSpPr/>
          <p:nvPr/>
        </p:nvSpPr>
        <p:spPr>
          <a:xfrm rot="16200000">
            <a:off x="7062188" y="-276717"/>
            <a:ext cx="375132" cy="3083478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9451DAF8-E2FD-4F42-8B7D-D095CB4E7D48}"/>
              </a:ext>
            </a:extLst>
          </p:cNvPr>
          <p:cNvSpPr txBox="1"/>
          <p:nvPr/>
        </p:nvSpPr>
        <p:spPr>
          <a:xfrm>
            <a:off x="6321879" y="737787"/>
            <a:ext cx="20922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50% della </a:t>
            </a:r>
            <a:r>
              <a:rPr lang="it-IT" dirty="0" err="1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section</a:t>
            </a:r>
            <a:r>
              <a:rPr lang="it-IT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72" name="Parentesi graffa chiusa 71">
            <a:extLst>
              <a:ext uri="{FF2B5EF4-FFF2-40B4-BE49-F238E27FC236}">
                <a16:creationId xmlns:a16="http://schemas.microsoft.com/office/drawing/2014/main" id="{364FEB2F-001C-1740-B0AE-5DF7A907D3A7}"/>
              </a:ext>
            </a:extLst>
          </p:cNvPr>
          <p:cNvSpPr/>
          <p:nvPr/>
        </p:nvSpPr>
        <p:spPr>
          <a:xfrm>
            <a:off x="8659325" y="1496229"/>
            <a:ext cx="1201319" cy="242386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Parentesi graffa chiusa 72">
            <a:extLst>
              <a:ext uri="{FF2B5EF4-FFF2-40B4-BE49-F238E27FC236}">
                <a16:creationId xmlns:a16="http://schemas.microsoft.com/office/drawing/2014/main" id="{326F356C-7D26-D04B-8672-9EF9EE7CCB40}"/>
              </a:ext>
            </a:extLst>
          </p:cNvPr>
          <p:cNvSpPr/>
          <p:nvPr/>
        </p:nvSpPr>
        <p:spPr>
          <a:xfrm>
            <a:off x="8694316" y="3963738"/>
            <a:ext cx="1270524" cy="1629487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723DB3C8-664C-804B-AD0A-A7D2F4B38E1F}"/>
              </a:ext>
            </a:extLst>
          </p:cNvPr>
          <p:cNvSpPr txBox="1"/>
          <p:nvPr/>
        </p:nvSpPr>
        <p:spPr>
          <a:xfrm>
            <a:off x="9950969" y="2384996"/>
            <a:ext cx="15397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60% del div «</a:t>
            </a:r>
            <a:r>
              <a:rPr lang="it-IT" dirty="0" err="1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highlights</a:t>
            </a:r>
            <a:r>
              <a:rPr lang="it-IT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F7F78766-82B3-5949-937E-FE1B410DE5AC}"/>
              </a:ext>
            </a:extLst>
          </p:cNvPr>
          <p:cNvSpPr txBox="1"/>
          <p:nvPr/>
        </p:nvSpPr>
        <p:spPr>
          <a:xfrm>
            <a:off x="9983472" y="4449600"/>
            <a:ext cx="15397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40% del div «</a:t>
            </a:r>
            <a:r>
              <a:rPr lang="it-IT" dirty="0" err="1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highlights</a:t>
            </a:r>
            <a:r>
              <a:rPr lang="it-IT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424931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9BFD6-8D90-8545-9868-831489E1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1" y="2689715"/>
            <a:ext cx="2117176" cy="1478570"/>
          </a:xfrm>
        </p:spPr>
        <p:txBody>
          <a:bodyPr/>
          <a:lstStyle/>
          <a:p>
            <a:r>
              <a:rPr lang="it-IT" dirty="0"/>
              <a:t>Sezione</a:t>
            </a:r>
            <a:br>
              <a:rPr lang="it-IT" dirty="0"/>
            </a:br>
            <a:r>
              <a:rPr lang="it-IT" dirty="0"/>
              <a:t>code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014AA5-A2B3-1C4F-A4B8-77E5C3425A09}"/>
              </a:ext>
            </a:extLst>
          </p:cNvPr>
          <p:cNvSpPr txBox="1"/>
          <p:nvPr/>
        </p:nvSpPr>
        <p:spPr>
          <a:xfrm>
            <a:off x="4079254" y="1366719"/>
            <a:ext cx="76160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C5EAE6-752C-0740-9ECA-6354314A21D1}"/>
              </a:ext>
            </a:extLst>
          </p:cNvPr>
          <p:cNvSpPr txBox="1"/>
          <p:nvPr/>
        </p:nvSpPr>
        <p:spPr>
          <a:xfrm>
            <a:off x="8824773" y="1315599"/>
            <a:ext cx="761604" cy="46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70" dirty="0"/>
              <a:t>CSS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EE690-8544-FE4C-92BE-48F703E0F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15"/>
          <a:stretch/>
        </p:blipFill>
        <p:spPr>
          <a:xfrm>
            <a:off x="6967386" y="1819879"/>
            <a:ext cx="4282664" cy="1981688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2FB422-74E0-1B41-B617-4931E153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09" y="1819879"/>
            <a:ext cx="3975047" cy="4373524"/>
          </a:xfrm>
          <a:prstGeom prst="rect">
            <a:avLst/>
          </a:prstGeom>
        </p:spPr>
      </p:pic>
      <p:sp>
        <p:nvSpPr>
          <p:cNvPr id="12" name="Parentesi quadra chiusa 11">
            <a:extLst>
              <a:ext uri="{FF2B5EF4-FFF2-40B4-BE49-F238E27FC236}">
                <a16:creationId xmlns:a16="http://schemas.microsoft.com/office/drawing/2014/main" id="{891ABCDE-C565-E44A-9505-28753A497F03}"/>
              </a:ext>
            </a:extLst>
          </p:cNvPr>
          <p:cNvSpPr/>
          <p:nvPr/>
        </p:nvSpPr>
        <p:spPr>
          <a:xfrm rot="5400000" flipV="1">
            <a:off x="8610877" y="2909852"/>
            <a:ext cx="427793" cy="2385068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C8C6878-D557-A447-BB9A-9B00FEDA895C}"/>
              </a:ext>
            </a:extLst>
          </p:cNvPr>
          <p:cNvSpPr txBox="1"/>
          <p:nvPr/>
        </p:nvSpPr>
        <p:spPr>
          <a:xfrm>
            <a:off x="7658045" y="4465183"/>
            <a:ext cx="2333455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Media </a:t>
            </a:r>
            <a:r>
              <a:rPr lang="it-IT" sz="16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</a:t>
            </a:r>
            <a:r>
              <a:rPr lang="it-IT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che cambia la disposizione degli </a:t>
            </a:r>
            <a:r>
              <a:rPr lang="it-IT" sz="1600" dirty="0" err="1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highlights</a:t>
            </a:r>
            <a:r>
              <a:rPr lang="it-IT" sz="1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 la versione mobile</a:t>
            </a:r>
          </a:p>
        </p:txBody>
      </p:sp>
    </p:spTree>
    <p:extLst>
      <p:ext uri="{BB962C8B-B14F-4D97-AF65-F5344CB8AC3E}">
        <p14:creationId xmlns:p14="http://schemas.microsoft.com/office/powerpoint/2010/main" val="250361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344</TotalTime>
  <Words>250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Circuito</vt:lpstr>
      <vt:lpstr>mhw1</vt:lpstr>
      <vt:lpstr>Descrizione progetto</vt:lpstr>
      <vt:lpstr>Layout complessivo html + css</vt:lpstr>
      <vt:lpstr>header</vt:lpstr>
      <vt:lpstr>Header code</vt:lpstr>
      <vt:lpstr>Menù di navigazione</vt:lpstr>
      <vt:lpstr>Nav code</vt:lpstr>
      <vt:lpstr>Sezione contenuti</vt:lpstr>
      <vt:lpstr>Sezione code</vt:lpstr>
      <vt:lpstr>Presentazione standard di PowerPoint</vt:lpstr>
      <vt:lpstr>footer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RENATO CASTRO</dc:creator>
  <cp:lastModifiedBy>RENATO CASTRO</cp:lastModifiedBy>
  <cp:revision>5</cp:revision>
  <dcterms:created xsi:type="dcterms:W3CDTF">2021-03-26T11:12:13Z</dcterms:created>
  <dcterms:modified xsi:type="dcterms:W3CDTF">2021-03-27T11:22:56Z</dcterms:modified>
</cp:coreProperties>
</file>